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6E5E8-5C0F-4426-A593-5CF45B82B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94F9B-2A2F-41EB-B82D-526D0CE8B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4511B-EFFC-4587-81B3-32D561191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62744-D688-4EA5-81C1-F9333C1BF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F9478-7C5E-4640-B7F2-51857CE70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82F0B3-D6E4-404D-AEE3-B71D79263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2C0E5-1499-4F6B-B8D6-911B8D3C4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3157A-F726-40B0-B484-C50CE5383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89289-1379-498A-A3B1-DAD7A4E1A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252A1-3D11-452B-8367-091C5761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89704-8D93-4582-8AB8-65569F0B8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2052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颅脑损伤修补护理查房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颅脑损伤修补概述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颅脑损伤修补手术准备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颅脑损伤修补手术过程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颅脑损伤修补术后护理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颅脑损伤修补护理查房注意事项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颅脑损伤修补概述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颅脑损伤修补是一种针对颅脑损伤患者的治疗手段，通过手术对受损的颅骨进行修补，以恢复其保护脑组织的功能。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根据颅脑损伤的严重程度和部位，颅脑损伤修补可以分为不同的类型，如局部修补和全颅修补等。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颅脑损伤的常见原因包括交通事故、跌落、暴力打击等外部创伤。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颅脑损伤后，患者可能会出现颅内出血、脑水肿、颅内压增高等病理生理变化，严重时可能导致昏迷或死亡。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颅脑损伤患者可能出现头痛、恶心、呕吐、意识障碍、偏瘫、失语等症状。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医生通常根据患者的病史、体格检查和影像学检查结果（如头颅CT或MRI）进行诊断。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颅脑损伤修补手术准备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详细了解患者颅脑损伤的原因、时间、症状及治疗过程，评估患者病情状况和手术风险。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对患者进行全面的身体检查，包括心肺功能、肝肾功能、血糖、血压等指标，以确保患者能够承受手术。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进行头颅CT或MRI等影像学检查，了解颅脑损伤的部位、程度和周围组织情况，为手术提供参考依据。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准备颅脑手术所需的器械，如手术刀、止血钳、缝合针线等，确保手术过程中的器械安全有效。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急救药品和设备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83" r="2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对手术室进行严格的消毒和清洁，确保手术过程中的无菌环境。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准备急救药品和设备，如呼吸机、心电监护仪、除颤器等，以应对手术过程中可能出现的意外情况。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手术设备与药物准备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患者心理与生理准备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对患者进行心理疏导，缓解其紧张、焦虑的情绪，增强其对手术的信心。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向患者及家属介绍手术的必要性、手术过程、术后护理等方面的知识，提高患者的认知度和配合度。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术前饮食与作息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指导患者在术前保持良好的饮食和作息习惯，避免过度疲劳和熬夜，以确保患者在手术前保持良好的身体状态。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颅脑损伤修补手术过程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https://d.book118.com/708032052033006035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2024-09-13T23:11:59.597</cp:lastPrinted>
  <dcterms:created xsi:type="dcterms:W3CDTF">2024-09-13T15:11:59Z</dcterms:created>
  <dcterms:modified xsi:type="dcterms:W3CDTF">2024-09-13T15:12:01Z</dcterms:modified>
</cp:coreProperties>
</file>