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87289D-7139-41A6-B27E-E1965FB8BE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1AE0B0-036F-4054-911A-14E543F33A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DD4366-1DD3-4BC3-AC91-50876A9FFF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69B9FB-AE7A-4D90-8F70-9F4DD7932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E71F22-2231-4D7B-990E-04C07CB6E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05244C-86F4-4D23-AA80-C069AA504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59079E-4CCB-45BC-8085-01E65D7E2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163DF3-F6DD-46BB-9B28-9D4397AA6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F543B9-1ABA-4896-849C-F067F34A74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2CD587-FF64-4990-9AF8-5910F7AE18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06345A-5DF8-412A-AB9A-254CD657EA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0321310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第十一章 排便护理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排便的重要性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便秘的原因及影响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排便护理方法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预防与保健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个体差异与注意事项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排便能将身体内的废物和多余物质排出体外，保持身体内部的清洁和平衡。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排出废物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748" b="1674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排便有助于维持肠道微生物的平衡，促进肠道健康，预防肠道疾病。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维持肠道健康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排便有助于清除肠道内的有害物质，减少对营养吸收的干扰，促进营养的吸收和利用。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促进营养吸收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维持身体健康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排便状况可以反映消化系统的健康状况，如便秘、腹泻等可能提示消化系统的问题。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消化系统状况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334" r="1733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饮食习惯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4736" r="473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心理压力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750" r="8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排便状况可以反映饮食习惯是否合理，如食物摄入量、膳食纤维摄入等。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长期的心理压力也可能影响排便状况，如压力可能导致便秘或腹泻等问题。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反映身体状况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预防中毒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排便能将身体内的毒素排出体外，避免毒素在体内积累，预防中毒和相关疾病。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维护皮肤健康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排便有助于清除体内的毒素，减少对皮肤的刺激，维护皮肤的健康和光泽。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提高免疫力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排便有助于清除体内的毒素和废物，减少感染和疾病的风险，提高免疫力。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避免毒素积累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便秘的原因及影响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667" r="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摄入水分和纤维素不足，饮食过于精细，食物残渣少。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饮食因素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缺乏运动，久坐少动，不规律的作息时间。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生活习惯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长期紧张、焦虑、抑郁等负面情绪影响肠道蠕动。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精神压力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肠道炎症、肠道狭窄、肠道肿瘤等疾病可能导致便秘。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肠道疾病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926" r="1792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2505" b="2505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便秘可能导致肠道内毒素积累，引发口臭、腹胀、腹痛等症状。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长期便秘可能导致腹压增高，对心血管系统产生一定负担。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心血管系统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便秘可能导致体内毒素积累，引发痤疮、皮肤暗沉等问题。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皮肤健康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便秘可能加重焦虑、抑郁等情绪问题，影响心理健康。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对身体的负面影响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长期便秘可能加重肠道炎症、肠道狭窄等疾病的症状，甚至可能引发肠道肿瘤。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肠道疾病恶化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代谢紊乱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免疫力下降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生活质量下降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长期便秘可能导致代谢紊乱，影响身体的正常生理功能。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长期便秘可能导致免疫力下降，使身体更容易受到感染和疾病侵袭。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长期便秘可能影响生活质量，引发身心不适，影响工作和学习。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长期便秘的后果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排便护理方法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https://d.book118.com/708032131014006032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2024-09-09T08:07:51.356</cp:lastPrinted>
  <dcterms:created xsi:type="dcterms:W3CDTF">2024-09-09T00:07:51Z</dcterms:created>
  <dcterms:modified xsi:type="dcterms:W3CDTF">2024-09-09T00:07:53Z</dcterms:modified>
</cp:coreProperties>
</file>