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21B78-8824-429E-88BF-2A435E6D5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3736BF-935A-4D48-B69B-5C0516C20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05F9C-27C0-44D8-A201-03DE36421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68F694-101A-4A9D-AEC0-8121F3E42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1480A3-7F51-424D-BC5D-43C8684D4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3C3123-C84F-433B-B2F5-45A9F8233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8513F5-E849-4D87-8AB9-F1AA7F334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9D60AF-7115-45BF-9C0C-77CD01AEE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76B06F-2AFA-42DC-8CB4-8E02A74AB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C3F3F3-2CE4-42B6-8C63-875AB7206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157BD2-AB60-4CEC-A328-F968BDEC2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3213404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制片工作的实践与思考\n## 1.制片工作的基本概念与职责\n### 1.1制片工作的定义与目标\n### 1.2制片人的角色与职责\n### 1.3制片团队的组织与协作\n## 2.制片工作的筹备阶段\n### 2.1项目策划与选题\n### 2.2剧本开发与审查\n### 2.3预算与资金筹措\n## 3.制片工作的拍摄阶段\n### 3.1拍摄前的准备工作\n### 3.2拍摄过程中的管理与控制\n### 3.3拍摄后期的工作与审查\n## 4.制片工作的后期制作阶段\n### 4.1剪辑与特效制作\n### 4.2音乐与配音工作\n### 4.3调色与成片审查\n## 5.制片工作的发行与宣传\n### 5.1发行渠道与策略\n### 5.2宣传活动与策划\n### 5.3票房与口碑分析\n## 6.制片工作的实践案例与经验教训\n### 6.1成功案例的分析与借鉴\n### 6.2失败案例的反思与总结\n### 6.3制片工作的未来趋势与展望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制片工作的实践与思考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制片工作的基本概念与职责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制片工作的定义</a:t>
                </a:r>
                <a:endParaRPr/>
              </a:p>
            </p:txBody>
          </p:sp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负责电影、电视剧等视听作品的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策划、制作、发行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确保作品的质量、进度和预算控制</a:t>
                </a:r>
                <a:endParaRPr/>
              </a:p>
            </p:txBody>
          </p:sp>
          <p:sp>
            <p:nvSpPr>
              <p:cNvPr id="2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制片工作的目标</a:t>
                </a:r>
                <a:endParaRPr/>
              </a:p>
            </p:txBody>
          </p:sp>
          <p:sp>
            <p:nvSpPr>
              <p:cNvPr id="2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制作出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的视听作品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经济效益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社会效益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的双丰收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为观众带来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愉悦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启发</a:t>
                </a:r>
                <a:endParaRPr/>
              </a:p>
            </p:txBody>
          </p:sp>
          <p:sp>
            <p:nvSpPr>
              <p:cNvPr id="2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制片工作的定义与目标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制片人的角色与职责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制片人的角色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策划者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领导者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负责项目的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确保项目的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顺利进行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成功完成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制片人的职责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策划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项目选题和制作计划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和管理制片团队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项目预算和进度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各方资源和关系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制片团队的组织</a:t>
                </a:r>
                <a:endParaRPr/>
              </a:p>
            </p:txBody>
          </p:sp>
          <p:sp>
            <p:nvSpPr>
              <p:cNvPr id="2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制片人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编剧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摄影师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演员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各部门分工明确，协同合作</a:t>
                </a:r>
                <a:endParaRPr/>
              </a:p>
            </p:txBody>
          </p:sp>
          <p:sp>
            <p:nvSpPr>
              <p:cNvPr id="25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制片团队的协作</a:t>
                </a:r>
                <a:endParaRPr/>
              </a:p>
            </p:txBody>
          </p:sp>
          <p:sp>
            <p:nvSpPr>
              <p:cNvPr id="26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解决问题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的共享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共同实现项目的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</a:t>
                </a:r>
                <a:endParaRPr/>
              </a:p>
            </p:txBody>
          </p:sp>
          <p:sp>
            <p:nvSpPr>
              <p:cNvPr id="26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制片团队的组织与协作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7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制片工作的筹备阶段</a:t>
            </a:r>
            <a:endParaRPr/>
          </a:p>
        </p:txBody>
      </p:sp>
      <p:sp>
        <p:nvSpPr>
          <p:cNvPr id="268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项目策划与选题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项目策划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分析市场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确定作品的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类型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受众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方案</a:t>
                </a:r>
                <a:endParaRPr/>
              </a:p>
            </p:txBody>
          </p:sp>
          <p:pic>
            <p:nvPicPr>
              <p:cNvPr id="2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筛选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的题材和故事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评估项目的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可行性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市场潜力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争取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投资资源</a:t>
                </a:r>
                <a:endParaRPr/>
              </a:p>
            </p:txBody>
          </p:sp>
          <p:pic>
            <p:nvPicPr>
              <p:cNvPr id="2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剧本开发与审查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剧本开发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编剧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合作，挖掘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故事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对剧本进行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确保剧本的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完整性</a:t>
                </a:r>
                <a:endParaRPr/>
              </a:p>
            </p:txBody>
          </p:sp>
          <p:pic>
            <p:nvPicPr>
              <p:cNvPr id="2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剧本审查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对剧本进行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内部审查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外部审查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确保剧本符合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政策法规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审美标准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对剧本提出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修改意见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建议</a:t>
                </a:r>
                <a:endParaRPr/>
              </a:p>
            </p:txBody>
          </p:sp>
          <p:pic>
            <p:nvPicPr>
              <p:cNvPr id="2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预算制定</a:t>
                </a:r>
                <a:endParaRPr/>
              </a:p>
            </p:txBody>
          </p:sp>
          <p:sp>
            <p:nvSpPr>
              <p:cNvPr id="30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根据项目需求，制定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详细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的预算方案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合理分配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控制项目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</a:t>
                </a:r>
                <a:endParaRPr/>
              </a:p>
            </p:txBody>
          </p:sp>
          <p:sp>
            <p:nvSpPr>
              <p:cNvPr id="30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资金筹措</a:t>
                </a:r>
                <a:endParaRPr/>
              </a:p>
            </p:txBody>
          </p:sp>
          <p:sp>
            <p:nvSpPr>
              <p:cNvPr id="3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争取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政府投资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企业赞助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吸引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投资者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合伙人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网络平台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众筹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筹集资金</a:t>
                </a:r>
                <a:endParaRPr/>
              </a:p>
            </p:txBody>
          </p:sp>
          <p:sp>
            <p:nvSpPr>
              <p:cNvPr id="30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预算与资金筹措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制片工作的拍摄阶段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选址和场景搭建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的拍摄地点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设计和搭建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真实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美观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的场景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设备和道具准备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先进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的拍摄设备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丰富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的道具和服装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人员安排和培训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安排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的演员和导演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对演员和导演进行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拍摄前的准备工作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拍摄进度管理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详细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的拍摄计划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确保拍摄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按计划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</a:t>
                </a:r>
                <a:endParaRPr/>
              </a:p>
            </p:txBody>
          </p:sp>
          <p:sp>
            <p:nvSpPr>
              <p:cNvPr id="3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拍摄质量管理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拍摄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剪辑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确保作品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符合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标准和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要求</a:t>
                </a:r>
                <a:endParaRPr/>
              </a:p>
            </p:txBody>
          </p:sp>
          <p:sp>
            <p:nvSpPr>
              <p:cNvPr id="3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拍摄安全管理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环保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确保拍摄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顺利进行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人员安全</a:t>
                </a:r>
                <a:endParaRPr/>
              </a:p>
            </p:txBody>
          </p:sp>
          <p:sp>
            <p:nvSpPr>
              <p:cNvPr id="4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拍摄过程中的管理与控制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拍摄后期的工作与审查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拍摄后期工作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剪辑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保证作品的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完整性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质量</a:t>
                </a:r>
                <a:endParaRPr/>
              </a:p>
            </p:txBody>
          </p:sp>
          <p:pic>
            <p:nvPicPr>
              <p:cNvPr id="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拍摄后期审查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对作品进行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内部审查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外部审查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确保作品符合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政策法规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审美标准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对作品提出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修改意见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建议</a:t>
                </a:r>
                <a:endParaRPr/>
              </a:p>
            </p:txBody>
          </p:sp>
          <p:pic>
            <p:nvPicPr>
              <p:cNvPr id="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https://d.book118.com/708032134044006043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制片工作的实践与思考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2024-09-22T19:54:39.780</cp:lastPrinted>
  <dcterms:created xsi:type="dcterms:W3CDTF">2024-09-22T11:54:39Z</dcterms:created>
  <dcterms:modified xsi:type="dcterms:W3CDTF">2024-09-22T11:54:41Z</dcterms:modified>
</cp:coreProperties>
</file>