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07AD2-F628-46E0-9AB7-1F2CB826D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6431B-E481-49D4-B623-62BEEA2F8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641D5-E5C8-412A-971C-7F5B1609B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85E0A-8FAF-4D44-AD3E-D6845F231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E3568F-B86D-442B-A725-631F86435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BFC4D6-A3B7-4970-B9A1-13063EAF6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279C0D-6E06-4ACB-98BE-1D3CD7F31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25475-DBD9-4CAD-A872-019A2B054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E79D3-5DCA-4358-A813-0F066A770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D4AA5-70ED-43E4-BA39-E5BC9BDA9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A05D2-AEE3-4EFC-A3C5-EF7FC413A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33053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胰岛素泵剂量调整课件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胰岛素泵剂量调整的重要性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胰岛素泵剂量调整的方法和步骤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胰岛素泵剂量调整的注意事项和技巧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胰岛素泵剂量调整的案例分享和经验总结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胰岛素泵通过微电脑控制，模拟人体胰岛素分泌曲线，持续、微量地注射胰岛素。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泵内装有胰岛素储药器，用于储存胰岛素。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338" b="283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泵的另一端连接导管，导管末端有针头，用于植入皮下。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需要手动调节参数，但价格相对较低。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开环式胰岛素泵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闭环式胰岛素泵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便携式胰岛素泵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能够自动监测血糖并调整胰岛素剂量，但价格较高。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便于携带，适用于需要旅行或外出工作的人群。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胰岛素泵的种类和特点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1型糖尿病患者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由于1型糖尿病患者自身胰岛素分泌不足，需要依赖外源性胰岛素。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需要进行严格血糖控制的糖尿病患者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如孕妇、老年人和经常出现低血糖的人群。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需要进行夜间或凌晨血糖控制的糖尿病患者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胰岛素泵可以设置不同的时间段，分别调整不同时间段的胰岛素剂量。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胰岛素泵的使用人群和适应症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胰岛素泵剂量调整的重要性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胰岛素泵剂量调整对于维持血糖稳定至关重要，需要密切监测血糖水平并根据需要进行调整。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了解个体对胰岛素的需求和反应有助于制定个性化的剂量调整方案。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胰岛素泵能够根据个体需求提供持续的胰岛素输注，帮助控制血糖水平。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血糖控制与胰岛素泵剂量调整的关系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906" r="25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根据饮食、运动和应激状况调整剂量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饮食和运动是影响血糖水平的重要因素，应根据饮食摄入量和运动强度适当调整胰岛素泵剂量。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特殊情况下的剂量调整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如怀孕、生病或情绪压力等特殊情况下，胰岛素需求可能发生变化，需要及时调整剂量以维持血糖稳定。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不同情况下的胰岛素泵剂量调整策略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一些常见的误区包括过度依赖胰岛素泵、忽视饮食和运动控制、以及不正确的剂量调整等。要避免这些误区，需要正确认识胰岛素泵的作用，并掌握正确的使用方法。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避免误区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确保胰岛素泵的正确使用和保养，避免感染和机械故障等风险。同时，密切监测血糖水平和胰岛素泵输注情况，及时发现并处理异常情况。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预防风险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如何避免胰岛素泵使用中的误区和风险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https://d.book118.com/708033053032006025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2024-09-01T18:26:51.547</cp:lastPrinted>
  <dcterms:created xsi:type="dcterms:W3CDTF">2024-09-01T10:26:51Z</dcterms:created>
  <dcterms:modified xsi:type="dcterms:W3CDTF">2024-09-01T10:26:53Z</dcterms:modified>
</cp:coreProperties>
</file>