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214F8-272C-479C-87F1-91E4EA70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5A234-8F91-4833-A900-D66485F0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2946-D240-44B5-B1A4-AF5769E9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BEE75-9CCD-42B7-8505-1D0DE9A1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5AB2E-E7E6-4797-B9E2-C1EC3661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7169A-B477-429D-B5BC-B37E1062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C1555-8D81-47D6-8727-84E7BBC27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18240-2D54-43FD-B5B0-2731440B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09D5F-422C-4D60-9519-E5380D64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5D4BE-C8D8-4453-A440-1E5F910D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55CBC-CECC-426E-92FF-5ADA02F6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500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对设立食品生产企业的申请人规定条件审查记录表乳制品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申请人基本情况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生产场所与设备设施情况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原辅料、添加剂使用与管理情况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产品检验与质量控制情况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人员培训与管理制度建立情况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其他需要说明的问题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确保乳制品安全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设立严格的审查条件，以确保乳制品生产企业在食品生产过程中的安全性和卫生标准，保护消费者的健康和权益。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促进乳制品行业发展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通过规定条件审查，鼓励乳制品生产企业提高产品质量和生产效率，推动整个行业的可持续发展。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生产现场核查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申请人整改情况复查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产品抽样检验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生产许可审查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对申请人的生产现场进行实地核查，评估其生产设备、卫生条件、员工操作等是否符合相关法规和标准的要求。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对于在初次审查中发现问题的申请人，要求其进行整改，并在整改完成后进行复查，确保问题得到有效解决。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对申请人提交的生产许可申请材料进行审查，包括企业资质、生产工艺流程、产品质量控制等方面的内容。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对申请人生产的乳制品进行抽样检验，检测其营养成分、微生物指标、重金属等安全性指标是否符合国家标准。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企业名称、地址、联系方式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提供企业有效的联系电话、传真号码、电子邮件地址等，以便监管部门及时联系。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企业名称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需符合国家相关规定，体现行业特点，不得含有误导消费者的内容。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详细记录企业生产经营场所的地址，包括生产车间、仓库等具体位置。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提供法定代表人的姓名、职务、身份证号码、联系电话等信息，确保企业合法经营。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明确企业主要负责人的姓名、职务、职责范围等信息，以便监管部门了解企业管理层情况。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法定代表人及主要负责人信息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主要负责人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法定代表人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详细记录企业的注册资本金额、出资方式及出资期限等信息，反映企业的资金实力和经营规模。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提供企业在设立过程中计划投入的总金额，包括固定资产投资、流动资金等，以评估企业的投资能力和经营计划。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注册资本及投资总额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生产场所与设备设施情况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面积要求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场所选址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功能区划分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生产场所布局与面积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生产场所面积应满足生产规模需要，确保各功能区有足够的空间进行生产操作和设备安置，同时保证通风、采光和消防等安全要求。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生产场所应选在交通便利、水源充足、环境整洁、无污染源的区域。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生产场所应按照生产工艺流程合理布局，明确划分原料库、生产车间、成品库、更衣室、检验室等功能区域，并设有独立的废弃物存放设施。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应配备与生产规模相适应的生产设备，如杀菌设备、均质机、灌装机等，并确保设备性能良好，满足生产工艺要求。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应配备必要的检验设备，如天平、酸度计、微生物培养箱等，用于对原料、半成品和成品进行质量检验和控制。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应配备与生产相适应的供电、供水、排水、通风等设施，确保生产过程的顺利进行和员工的工作环境。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设备设施配置与性能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申请人应提供详细的工艺流程图，明确原料处理、加工制作、包装贮存等关键控制点，确保产品质量和安全。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生产场所应符合国家相关卫生标准，保持整洁卫生；生产设备应定期清洗消毒，防止交叉污染；员工应遵守卫生规范，穿戴整洁的工作衣帽，保持个人卫生。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工艺流程及卫生要求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原辅料、添加剂使用与管理情况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审查记录表中应明确原辅料的采购来源，包括供应商名称、地址、联系方式等信息，以确保原料来源的可靠性和追溯性。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申请人需提供原辅料的质量控制措施，包括原料的验收标准、检验方法、检验频次等，以确保原料的质量符合相关法规和企业标准的要求。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原辅料采购来源及质量控制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https://d.book118.com/708035002006006032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2024-09-09T06:02:14.873</cp:lastPrinted>
  <dcterms:created xsi:type="dcterms:W3CDTF">2024-09-08T22:02:14Z</dcterms:created>
  <dcterms:modified xsi:type="dcterms:W3CDTF">2024-09-08T22:02:17Z</dcterms:modified>
</cp:coreProperties>
</file>