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AE9AA-3D65-4E6F-BD12-9928CDA1D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44A32-5FCD-4B72-B1E1-A3D756CC9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6FF20-EDF4-46A0-A4DA-ECBFF1CC2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6BD9B8-7CB0-4C59-A817-74ACC9E15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A56CF3-1658-4876-904F-D6064B2C7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6BFD84-032E-45FF-B837-775A3147D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FB5A44-14E1-4CC8-8761-97FE749A7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655AA0-F884-4146-B689-C008D2053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8A0033-E945-4598-9979-CCC8417B4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CE696-90F8-4E82-9FB9-EF424F5FC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BE2B13-C245-49E3-8B45-00674FA73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3501606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804132" y="785914"/>
            <a:ext cx="7746331" cy="1834527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管理心理学个体特征与管理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8681" y="1552432"/>
            <a:ext cx="2025156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3860212" y="1095804"/>
            <a:ext cx="5156086" cy="4666392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管理心理学概述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个体特征概述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个体特征对管理影响分析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基于个体特征差异化管理策略制定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团队建设中考虑个体特征因素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领导力培养中关注个体特征发展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管理心理学概述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管理心理学是研究管理过程中人的心理现象、心理过程及其发展规律的科学，旨在提高管理效率，调动人的积极性、改善组织结构和领导行为等。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管理心理学以组织中的人作为特定的研究对象，重点在于对共同经营管理目标的人的系统的研究，以提高效率，在一定的成本控制条件下，最大限度地调动人们的积极性和创造性。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3406" r="13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管理心理学定义与研究对象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管理心理学经历了从工业心理学到管理心理学的演变过程，其研究内容和范围不断扩大和深化。随着全球化、信息化和知识经济的发展，管理心理学面临着新的挑战和机遇。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未来管理心理学将更加注重跨学科整合，关注多元文化背景下的管理问题，强调以人为本的管理理念，推动组织的可持续发展和创新。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管理心理学发展历程及趋势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提高员工工作积极性和满意度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通过了解员工的需求和动机，采取有效的激励措施，提高员工的工作积极性和满意度，增强组织的凝聚力和向心力。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通过深入分析组织结构和管理流程中存在的问题，提出针对性的优化建议，提高组织的运作效率和创新能力。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结合企业的发展战略和市场环境，制定符合企业实际的人力资源战略，包括招聘、培训、绩效管理等各个环节，为企业的长期发展提供有力支持。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通过对领导者的心理特征和领导行为的研究，提出改善领导方式和提升领导力水平的建议，推动组织的变革和发展。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优化组织结构和管理流程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辅助企业制定人力资源战略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提升领导力水平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管理心理学在企业管理中应用价值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个体特征概述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3397" r="1339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个体特征定义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指个体在心理、生理、社会等方面所表现出来的相对稳定的特点和差异，是管理者了解和把握员工行为的重要基础。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个体特征分类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包括性格、能力、动机、价值观等多个方面，其中性格是个体内在的心理特征，能力是个体完成任务的潜在可能性，动机是个体行为的动力来源，价值观是个体对事物价值的评价和看法。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个体特征定义与分类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遗传基因对个体特征的形成具有重要影响，如智力、性格等方面都受到遗传因素的影响。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经历与经验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个体的成长经历和经验也会对其特征产生影响，如工作经历、学习经历等都会对个体的能力、动机等方面产生影响。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家庭、学校、社会等环境因素对个体特征的形成和发展具有塑造作用，不同的环境因素可能导致个体在特征上存在差异。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影响机制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个体特征通过影响个体的认知、情感、行为等方面，进而对个体的工作绩效、团队协作等产生影响。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个体特征形成因素及影响机制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不同类型员工个体特征差异比较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不同性格员工特征差异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如内向与外向、理性与感性等性格类型的员工在沟通方式、工作风格等方面存在差异。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不同动机员工特征差异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如成就动机与权力动机的员工在追求目标、行为方式等方面存在差异。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不同能力员工特征差异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如高能力与低能力员工在完成任务的质量、效率等方面存在差异。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不同价值观员工特征差异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如注重个人价值与注重集体价值的员工在对待工作、团队协作等方面存在差异。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个体特征对管理影响分析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认知能力是指个体在思维、记忆、感知、想象等方面的能力，它是影响管理决策的重要因素之一。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认知能力的定义与构成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认知能力通过影响管理者的信息加工、问题解决和决策制定等过程，进而影响管理决策的质量和效率。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认知能力对管理决策的影响路径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管理者可以通过提高自身的认知能力，优化决策过程，提高决策质量和效率，从而更好地应对复杂多变的管理环境。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认知能力在管理实践中的应用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认知能力对管理决策影响机制剖析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7" r="2000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情感因素的定义与分类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情感因素是指个体在情感方面的特征和表现，包括积极情感和消极情感等。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情感因素对团队氛围的影响机制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情感因素通过影响团队成员的情绪状态、互动方式和合作意愿等方面，进而塑造团队氛围。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情感因素在管理实践中的应用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管理者可以通过关注团队成员的情感状态，采取积极的情感管理策略，激发团队成员的积极情感，提高团队凝聚力和合作效率。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情感因素对团队氛围塑造作用探讨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https://d.book118.com/708035016062006037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2024-09-17T07:21:15.754</cp:lastPrinted>
  <dcterms:created xsi:type="dcterms:W3CDTF">2024-09-16T23:21:15Z</dcterms:created>
  <dcterms:modified xsi:type="dcterms:W3CDTF">2024-09-16T23:21:17Z</dcterms:modified>
</cp:coreProperties>
</file>