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20F45-637B-4C76-B2E6-4C263D73B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84C99-6CF4-4DD4-A604-B5DC2AAE4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58E6CF-2434-4017-8ECF-CCBFECCB3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5F9797-FC80-4A16-833E-B71E30F44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ECA9D5-315D-4197-A4F7-710795438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1B826F-A9D9-48C9-86B6-17F94FD2B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6B8802-02CC-4155-8FD8-38350B8CE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68326E-7E8D-47CF-BFCE-9AD9C0F4A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CDFD89-52CA-489F-86B8-606803193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FD8CD5-DAD0-46FB-A399-64C34DBE5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E0AB1-A4A2-4F14-BFE6-103B996C5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35046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产程管理的团队协作与沟通技巧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团队协作在产程管理中的重要性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沟通技巧在产程管理中的应用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团队协作与沟通技巧在产程管理中的实践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团队协作与沟通技巧在应对产程管理中的挑战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503" b="275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938" b="49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通过团队协作和有效沟通，确保产程管理的各个环节得到妥善处理，提高母婴安全。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促进多学科合作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产程管理涉及产科、麻醉科、新生儿科等多个学科，需要各学科专业人员紧密合作，共同应对可能出现的风险。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应对挑战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随着高龄产妇、妊娠合并症等复杂情况增多，产程管理面临更多挑战，需要更加高效的团队协作和沟通技巧。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33" r="383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团队协作现状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协作与沟通改进方案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介绍当前产程管理团队的人员构成、合作方式及存在的问题。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提出针对团队协作和沟通技巧的改进方案，包括培训、流程优化、激励机制等方面的措施。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分析团队成员之间的沟通方式、信息传递效率及改进空间。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预测改进方案实施后可能对产程管理质量、团队协作效率及患者满意度等方面产生的影响。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团队协作在产程管理中的重要性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团队成员各自承担明确的任务和职责，避免工作重复或遗漏，从而提高工作效率。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团队成员之间保持紧密沟通，能够迅速应对产程中的各种突发情况，确保母婴安全。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团队成员共享知识和经验，相互学习，共同提高应对复杂情况的能力。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提高工作效率和应对能力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团队成员之间保持实时沟通，确保信息及时、准确地传递，避免误解和延误。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8708" r="18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439" r="439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及时沟通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建立有效的信息共享机制，如定期会议、报告等，确保所有成员都能获得所需信息。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鼓励团队成员提供反馈和建议，以便及时发现并解决问题，持续改进团队协作。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加强信息沟通与共享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通过良好的沟通和互动，增进团队成员之间的了解和信任，形成紧密的合作关系。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明确团队的共同目标，激发团队成员的积极性和凝聚力，共同努力实现目标。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目标一致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958" r="16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鼓励团队成员在遇到困难时互相支持和帮助，共同克服困难，取得成功。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互相支持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促进团队成员之间的信任与合作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沟通技巧在产程管理中的应用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选择合适的沟通方式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根据产妇和家属的文化背景、教育程度等，选择合适的沟通方式，如口头交流、书面材料、图示等。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注意语气和措辞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医护人员在与产妇和家属沟通时，应使用亲切、温和的语气，避免使用过于专业或晦涩难懂的词汇。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在产程管理中，医护人员需要明确沟通目标，确保信息传递的准确性和有效性。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在倾听过程中，医护人员应通过重复、总结等方式确认自己是否正确理解了对方的意思。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医护人员应耐心倾听产妇和家属的诉求和意见，不打断对方讲话，给予充分表达的机会。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医护人员应及时给予产妇和家属反馈，表明自己的态度和看法，促进双方之间的信任和理解。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24" r="16724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https://d.book118.com/708035046015006032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2024-09-09T08:54:28.166</cp:lastPrinted>
  <dcterms:created xsi:type="dcterms:W3CDTF">2024-09-09T00:54:28Z</dcterms:created>
  <dcterms:modified xsi:type="dcterms:W3CDTF">2024-09-09T00:54:30Z</dcterms:modified>
</cp:coreProperties>
</file>