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92749-027C-4B4F-B4FB-507457C1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73698-5F16-4377-9B39-CAEEBFF8D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29C1D-1150-4861-987B-EA002537B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220BE-0169-49F3-898E-CA0900CB6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52F26-5B6B-49BF-8EA8-7AA391B0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0B653-9956-464E-B392-F688C1954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3AE60-ABC4-4D45-BFB8-EFC61E5F8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7732D-D081-4C61-8E90-AE2069D0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88D6C-2505-4B04-9C7D-BB6B5B0BB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AFC03-8A32-4ADA-90AA-12192CAF9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716F6-ECAA-4F8E-B5CD-157AC54AD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49" r:id="rId2"/>
    <p:sldLayoutId id="2147487450" r:id="rId3"/>
    <p:sldLayoutId id="2147487451" r:id="rId4"/>
    <p:sldLayoutId id="2147487452" r:id="rId5"/>
    <p:sldLayoutId id="2147487453" r:id="rId6"/>
    <p:sldLayoutId id="2147487454" r:id="rId7"/>
    <p:sldLayoutId id="2147487455" r:id="rId8"/>
    <p:sldLayoutId id="2147487456" r:id="rId9"/>
    <p:sldLayoutId id="2147487457" r:id="rId10"/>
    <p:sldLayoutId id="214748745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31" Type="http://schemas.openxmlformats.org/officeDocument/2006/relationships/tags" Target="../tags/tag216.xml" /><Relationship Id="rId32" Type="http://schemas.openxmlformats.org/officeDocument/2006/relationships/tags" Target="../tags/tag217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36047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防爆灯具产品质量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防爆灯具产品概述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7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防爆灯具产品质量标准</a:t>
            </a:r>
            <a:endParaRPr lang="zh-CN" altLang="en-US" sz="17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防爆灯具产品的生产工艺和质量控制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防爆灯具产品的质量问题和改进措施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防爆灯具产品的使用和维护注意事项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防爆灯具产品概述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防爆灯具的定义和作用</a:t>
            </a:r>
            <a:endParaRPr lang="zh-CN" altLang="en-US"/>
          </a:p>
        </p:txBody>
      </p:sp>
      <p:sp>
        <p:nvSpPr>
          <p:cNvPr id="1049056" name="缺角矩形 3"/>
          <p:cNvSpPr/>
          <p:nvPr>
            <p:custDataLst>
              <p:tags r:id="rId2"/>
            </p:custDataLst>
          </p:nvPr>
        </p:nvSpPr>
        <p:spPr>
          <a:xfrm>
            <a:off x="551935" y="2117676"/>
            <a:ext cx="11088773" cy="1418145"/>
          </a:xfrm>
          <a:prstGeom prst="plaque">
            <a:avLst>
              <a:gd name="adj" fmla="val 9919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缺角矩形 4"/>
          <p:cNvSpPr/>
          <p:nvPr>
            <p:custDataLst>
              <p:tags r:id="rId3"/>
            </p:custDataLst>
          </p:nvPr>
        </p:nvSpPr>
        <p:spPr>
          <a:xfrm>
            <a:off x="649605" y="2194141"/>
            <a:ext cx="10894075" cy="1265214"/>
          </a:xfrm>
          <a:prstGeom prst="plaque">
            <a:avLst>
              <a:gd name="adj" fmla="val 9919"/>
            </a:avLst>
          </a:pr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3" name="直接连接符 11"/>
          <p:cNvCxnSpPr/>
          <p:nvPr>
            <p:custDataLst>
              <p:tags r:id="rId4"/>
            </p:custDataLst>
          </p:nvPr>
        </p:nvCxnSpPr>
        <p:spPr>
          <a:xfrm flipH="1">
            <a:off x="2313210" y="2608597"/>
            <a:ext cx="0" cy="43694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2695537" y="2271892"/>
            <a:ext cx="8211359" cy="1110355"/>
          </a:xfrm>
          <a:prstGeom prst="rect">
            <a:avLst/>
          </a:prstGeom>
          <a:noFill/>
        </p:spPr>
        <p:txBody>
          <a:bodyPr wrap="square" lIns="90000" tIns="36195" rIns="90000" bIns="361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防爆灯具的定义：防爆灯具是一种具有防爆功能的照明设备，其设计和制造符合国家相关标准和规范，适用于易燃易爆场所的照明需求。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62" name="矩形 13"/>
          <p:cNvSpPr/>
          <p:nvPr>
            <p:custDataLst>
              <p:tags r:id="rId6"/>
            </p:custDataLst>
          </p:nvPr>
        </p:nvSpPr>
        <p:spPr>
          <a:xfrm flipH="1">
            <a:off x="931049" y="2234623"/>
            <a:ext cx="1184250" cy="118489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4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64" name="缺角矩形 5"/>
          <p:cNvSpPr/>
          <p:nvPr>
            <p:custDataLst>
              <p:tags r:id="rId7"/>
            </p:custDataLst>
          </p:nvPr>
        </p:nvSpPr>
        <p:spPr>
          <a:xfrm>
            <a:off x="551935" y="4006822"/>
            <a:ext cx="11088773" cy="1418145"/>
          </a:xfrm>
          <a:prstGeom prst="plaque">
            <a:avLst>
              <a:gd name="adj" fmla="val 9919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缺角矩形 6"/>
          <p:cNvSpPr/>
          <p:nvPr>
            <p:custDataLst>
              <p:tags r:id="rId8"/>
            </p:custDataLst>
          </p:nvPr>
        </p:nvSpPr>
        <p:spPr>
          <a:xfrm>
            <a:off x="649605" y="4083287"/>
            <a:ext cx="10894075" cy="1265214"/>
          </a:xfrm>
          <a:prstGeom prst="plaque">
            <a:avLst>
              <a:gd name="adj" fmla="val 9919"/>
            </a:avLst>
          </a:pr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5" name="直接连接符 7"/>
          <p:cNvCxnSpPr/>
          <p:nvPr>
            <p:custDataLst>
              <p:tags r:id="rId9"/>
            </p:custDataLst>
          </p:nvPr>
        </p:nvCxnSpPr>
        <p:spPr>
          <a:xfrm flipH="1">
            <a:off x="2313210" y="4497743"/>
            <a:ext cx="0" cy="43694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68" name="正文"/>
          <p:cNvSpPr txBox="1"/>
          <p:nvPr>
            <p:custDataLst>
              <p:tags r:id="rId10"/>
            </p:custDataLst>
          </p:nvPr>
        </p:nvSpPr>
        <p:spPr>
          <a:xfrm>
            <a:off x="2695537" y="4161038"/>
            <a:ext cx="8211359" cy="1110355"/>
          </a:xfrm>
          <a:prstGeom prst="rect">
            <a:avLst/>
          </a:prstGeom>
          <a:noFill/>
        </p:spPr>
        <p:txBody>
          <a:bodyPr wrap="square" lIns="90000" tIns="36195" rIns="90000" bIns="361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防爆灯具的作用：防爆灯具的主要作用是在易燃易爆场所提供安全、可靠的照明，避免因照明设备产生的电火花或高温引发爆炸事故。同时，防爆灯具还具有防水、防腐、防尘等特性，能够在恶劣的环境条件下正常工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70" name="矩形 9"/>
          <p:cNvSpPr/>
          <p:nvPr>
            <p:custDataLst>
              <p:tags r:id="rId11"/>
            </p:custDataLst>
          </p:nvPr>
        </p:nvSpPr>
        <p:spPr>
          <a:xfrm flipH="1">
            <a:off x="931049" y="4123769"/>
            <a:ext cx="1184250" cy="118489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4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防爆灯具的分类和特点</a:t>
            </a:r>
            <a:endParaRPr lang="zh-CN" altLang="en-US"/>
          </a:p>
        </p:txBody>
      </p:sp>
      <p:sp>
        <p:nvSpPr>
          <p:cNvPr id="104911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000"/>
          </a:bodyPr>
          <a:lstStyle/>
          <a:p>
            <a:r>
              <a:rPr lang="zh-CN" altLang="en-US"/>
              <a:t>防爆灯具的分类： a. 隔爆型防爆灯具 b. 增安型防爆灯具 c. 本质安全型防爆灯具 d. 正压型防爆灯具 e. 无火花型防爆灯具 </a:t>
            </a:r>
            <a:endParaRPr lang="zh-CN" altLang="en-US"/>
          </a:p>
          <a:p>
            <a:pPr lvl="1"/>
            <a:r>
              <a:rPr lang="zh-CN" altLang="en-US"/>
              <a:t>a. 隔爆型防爆灯具</a:t>
            </a:r>
            <a:endParaRPr lang="zh-CN" altLang="en-US"/>
          </a:p>
          <a:p>
            <a:pPr lvl="1"/>
            <a:r>
              <a:rPr lang="zh-CN" altLang="en-US"/>
              <a:t>b. 增安型防爆灯具</a:t>
            </a:r>
            <a:endParaRPr lang="zh-CN" altLang="en-US"/>
          </a:p>
          <a:p>
            <a:pPr lvl="1"/>
            <a:r>
              <a:rPr lang="zh-CN" altLang="en-US"/>
              <a:t>c. 本质安全型防爆灯具</a:t>
            </a:r>
            <a:endParaRPr lang="zh-CN" altLang="en-US"/>
          </a:p>
          <a:p>
            <a:pPr lvl="1"/>
            <a:r>
              <a:rPr lang="zh-CN" altLang="en-US"/>
              <a:t>d. 正压型防爆灯具</a:t>
            </a:r>
            <a:endParaRPr lang="zh-CN" altLang="en-US"/>
          </a:p>
          <a:p>
            <a:pPr lvl="1"/>
            <a:r>
              <a:rPr lang="zh-CN" altLang="en-US"/>
              <a:t>e. 无火花型防爆灯具</a:t>
            </a:r>
            <a:endParaRPr lang="zh-CN" altLang="en-US"/>
          </a:p>
          <a:p>
            <a:r>
              <a:rPr lang="zh-CN" altLang="en-US"/>
              <a:t>防爆灯具的特点： a. 隔爆型防爆灯具具有较高的防爆性能，适用于有爆炸性气体或蒸汽的环境中。 b. 增安型防爆灯具在正常工作条件下不会产生电火花，适用于有爆炸性气体或蒸汽但无点燃源的环境中。 c. 本质安全型防爆灯具在正常工作条件下不会产生电火花，且电路中的电压、电流和能量均低于点燃源的阈值，适用于有爆炸性气体或蒸汽且点燃源难以确定的环境中。 d. 正压型防爆灯具通过向外壳内充入保护性气体，使外壳内的空气与外界隔绝，适用于有爆炸性气体或蒸汽且温度较高的环境中。 e. 无火花型防爆灯具在正常工作条件下不会产生电火花，适用于有爆炸性粉尘或纤维的环境中。</a:t>
            </a:r>
            <a:endParaRPr lang="zh-CN" altLang="en-US"/>
          </a:p>
          <a:p>
            <a:pPr lvl="1"/>
            <a:r>
              <a:rPr lang="zh-CN" altLang="en-US"/>
              <a:t>a. 隔爆型防爆灯具具有较高的防爆性能，适用于有爆炸性气体或蒸汽的环境中。</a:t>
            </a:r>
            <a:endParaRPr lang="zh-CN" altLang="en-US"/>
          </a:p>
          <a:p>
            <a:pPr lvl="1"/>
            <a:r>
              <a:rPr lang="zh-CN" altLang="en-US"/>
              <a:t>b. 增安型防爆灯具在正常工作条件下不会产生电火花，适用于有爆炸性气体或蒸汽但无点燃源的环境中。</a:t>
            </a:r>
            <a:endParaRPr lang="zh-CN" altLang="en-US"/>
          </a:p>
          <a:p>
            <a:pPr lvl="1"/>
            <a:r>
              <a:rPr lang="zh-CN" altLang="en-US"/>
              <a:t>c. 本质安全型防爆灯具在正常工作条件下不会产生电火花，且电路中的电压、电流和能量均低于点燃源的阈值，适用于有爆炸性气体或蒸汽且点燃源难以确定的环境中。</a:t>
            </a:r>
            <a:endParaRPr lang="zh-CN" altLang="en-US"/>
          </a:p>
          <a:p>
            <a:pPr lvl="1"/>
            <a:r>
              <a:rPr lang="zh-CN" altLang="en-US"/>
              <a:t>d. 正压型防爆灯具通过向外壳内充入保护性气体，使外壳内的空气与外界隔绝，适用于有爆炸性气体或蒸汽且温度较高的环境中。</a:t>
            </a:r>
            <a:endParaRPr lang="zh-CN" altLang="en-US"/>
          </a:p>
          <a:p>
            <a:pPr lvl="1"/>
            <a:r>
              <a:rPr lang="zh-CN" altLang="en-US"/>
              <a:t>e. 无火花型防爆灯具在正常工作条件下不会产生电火花，适用于有爆炸性粉尘或纤维的环境中。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防爆灯具的应用领域</a:t>
            </a:r>
            <a:endParaRPr lang="zh-CN" altLang="en-US"/>
          </a:p>
        </p:txBody>
      </p:sp>
      <p:sp>
        <p:nvSpPr>
          <p:cNvPr id="104915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军事设施、核电站等高危险场所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石油、化工、冶金等易燃易爆场所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煤矿、天然气等地下开采场所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建筑照明、公共场所等普通照明场所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防爆灯具产品质量标准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防爆灯具产品的国家标准和行业标准</a:t>
            </a:r>
            <a:endParaRPr lang="zh-CN" altLang="en-US"/>
          </a:p>
        </p:txBody>
      </p:sp>
      <p:sp>
        <p:nvSpPr>
          <p:cNvPr id="10492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行业标准：GB3836.3-2000《爆炸性环境 第3部分：由增安型“e”保护的设备》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国家标准：GB3836.1-2010《爆炸性环境 第1部分：设备 通用要求》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行业标准：GB3836.2-2000《爆炸性环境 第2部分：由隔爆外壳“d”保护的设备》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行业标准：GB3836.4-2000《爆炸性环境 第4部分：本质安全型“i”》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防爆灯具产品的质量检测方法和流程</a:t>
            </a:r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"/>
            </p:custDataLst>
          </p:nvPr>
        </p:nvSpPr>
        <p:spPr>
          <a:xfrm>
            <a:off x="2847422" y="136440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外观检测：检查灯具表面是否光滑、无瑕疵、无变形等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"/>
            </p:custDataLst>
          </p:nvPr>
        </p:nvSpPr>
        <p:spPr>
          <a:xfrm>
            <a:off x="2847422" y="2352970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性能检测：测试灯具的亮度、色温、光通量等参数是否符合标准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4"/>
            </p:custDataLst>
          </p:nvPr>
        </p:nvSpPr>
        <p:spPr>
          <a:xfrm>
            <a:off x="2847422" y="334153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防爆性能检测：检查灯具是否符合防爆标准，如耐压、绝缘、接地等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5"/>
            </p:custDataLst>
          </p:nvPr>
        </p:nvSpPr>
        <p:spPr>
          <a:xfrm>
            <a:off x="2847422" y="433010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老化测试：模拟实际使用环境，对灯具进行长时间的使用测试，以评估其使用寿命和稳定性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6"/>
            </p:custDataLst>
          </p:nvPr>
        </p:nvSpPr>
        <p:spPr>
          <a:xfrm>
            <a:off x="2847422" y="5318679"/>
            <a:ext cx="6497157" cy="8589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认证检测：根据不同的标准和要求，对灯具进行相应的认证检测，如CE认证、UL认证等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防爆灯具产品的质量标准和要求</a:t>
            </a:r>
            <a:endParaRPr lang="zh-CN" altLang="en-US"/>
          </a:p>
        </p:txBody>
      </p:sp>
      <p:sp>
        <p:nvSpPr>
          <p:cNvPr id="104941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1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2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43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符合国家相关标准和规范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灯具的检验和测试应符合相关标准和规范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正文"/>
          <p:cNvSpPr txBox="1"/>
          <p:nvPr>
            <p:custDataLst>
              <p:tags r:id="rId29"/>
            </p:custDataLst>
          </p:nvPr>
        </p:nvSpPr>
        <p:spPr>
          <a:xfrm>
            <a:off x="8267514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灯具的安装和使用应符合相关规定和要求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30"/>
            </p:custDataLst>
          </p:nvPr>
        </p:nvSpPr>
        <p:spPr>
          <a:xfrm>
            <a:off x="1743063" y="2615546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灯具的防爆等级应符合使用场所的要求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31"/>
            </p:custDataLst>
          </p:nvPr>
        </p:nvSpPr>
        <p:spPr>
          <a:xfrm>
            <a:off x="6453405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灯具的电气性能和光学性能应符合标准要求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32"/>
            </p:custDataLst>
          </p:nvPr>
        </p:nvSpPr>
        <p:spPr>
          <a:xfrm>
            <a:off x="3557172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灯具的结构和材料应符合防爆要求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防爆灯具产品的生产工艺和质量控制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防爆灯具产品的生产工艺流程和关键环节</a:t>
            </a:r>
            <a:endParaRPr lang="zh-CN" altLang="en-US"/>
          </a:p>
        </p:txBody>
      </p:sp>
      <p:sp>
        <p:nvSpPr>
          <p:cNvPr id="104957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75000"/>
          </a:bodyPr>
          <a:lstStyle/>
          <a:p>
            <a:r>
              <a:rPr lang="zh-CN" altLang="en-US"/>
              <a:t>生产工艺流程：从原材料采购到成品出厂的整个过程</a:t>
            </a:r>
            <a:endParaRPr lang="zh-CN" altLang="en-US"/>
          </a:p>
          <a:p>
            <a:r>
              <a:rPr lang="zh-CN" altLang="en-US"/>
              <a:t>关键环节：包括灯具设计、材料选择、生产加工、检验测试等环节</a:t>
            </a:r>
            <a:endParaRPr lang="zh-CN" altLang="en-US"/>
          </a:p>
          <a:p>
            <a:r>
              <a:rPr lang="zh-CN" altLang="en-US"/>
              <a:t>每个环节的质量控制措施：如设计要符合防爆要求，材料要符合标准，生产加工要精细，检验测试要严格等</a:t>
            </a:r>
            <a:endParaRPr lang="zh-CN" altLang="en-US"/>
          </a:p>
          <a:p>
            <a:r>
              <a:rPr lang="zh-CN" altLang="en-US"/>
              <a:t>生产工艺对产品质量的影响：生产工艺的优劣直接影响产品的质量和使用安全  防爆灯具产品的生产工艺和质量控制</a:t>
            </a:r>
            <a:endParaRPr lang="zh-CN" altLang="en-US"/>
          </a:p>
          <a:p>
            <a:pPr lvl="1"/>
            <a:r>
              <a:rPr lang="zh-CN" altLang="en-US"/>
              <a:t>防爆灯具产品的生产工艺和质量控制</a:t>
            </a:r>
            <a:endParaRPr lang="zh-CN" altLang="en-US"/>
          </a:p>
          <a:p>
            <a:r>
              <a:rPr lang="zh-CN" altLang="en-US"/>
              <a:t>生产工艺：包括材料加工、零部件组装、成品测试等环节</a:t>
            </a:r>
            <a:endParaRPr lang="zh-CN" altLang="en-US"/>
          </a:p>
          <a:p>
            <a:r>
              <a:rPr lang="zh-CN" altLang="en-US"/>
              <a:t>质量控制：从原材料到成品的全程质量监控</a:t>
            </a:r>
            <a:endParaRPr lang="zh-CN" altLang="en-US"/>
          </a:p>
          <a:p>
            <a:r>
              <a:rPr lang="zh-CN" altLang="en-US"/>
              <a:t>关键技术：如防爆设计、安全防护、稳定性控制等</a:t>
            </a:r>
            <a:endParaRPr lang="zh-CN" altLang="en-US"/>
          </a:p>
          <a:p>
            <a:r>
              <a:rPr lang="zh-CN" altLang="en-US"/>
              <a:t>生产工艺和质量控制对产品性能和使用寿命的影响：生产工艺和质量控制直接关系到产品的性能和使用寿命，是保证产品安全有效的重要因素。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https://d.book118.com/708036047142006022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1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1_3"/>
  <p:tag name="KSO_WM_UNIT_INDEX" val="1_1_3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1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2_3"/>
  <p:tag name="KSO_WM_UNIT_INDEX" val="1_2_3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+中文正文</vt:lpstr>
      <vt:lpstr>Wingdings</vt:lpstr>
      <vt:lpstr>Office Theme</vt:lpstr>
      <vt:lpstr>防爆灯具产品质量</vt:lpstr>
      <vt:lpstr>目录</vt:lpstr>
      <vt:lpstr>添加章节标题</vt:lpstr>
      <vt:lpstr>防爆灯具产品概述</vt:lpstr>
      <vt:lpstr>防爆灯具的定义和作用</vt:lpstr>
      <vt:lpstr>防爆灯具的分类和特点</vt:lpstr>
      <vt:lpstr>防爆灯具的应用领域</vt:lpstr>
      <vt:lpstr>防爆灯具产品质量标准</vt:lpstr>
      <vt:lpstr>防爆灯具产品的国家标准和行业标准</vt:lpstr>
      <vt:lpstr>防爆灯具产品的质量检测方法和流程</vt:lpstr>
      <vt:lpstr>防爆灯具产品的质量标准和要求</vt:lpstr>
      <vt:lpstr>防爆灯具产品的生产工艺和质量控制</vt:lpstr>
      <vt:lpstr>防爆灯具产品的生产工艺流程和关键环节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2024-08-29T07:06:31.328</cp:lastPrinted>
  <dcterms:created xsi:type="dcterms:W3CDTF">2024-08-28T23:06:31Z</dcterms:created>
  <dcterms:modified xsi:type="dcterms:W3CDTF">2024-08-28T23:06:33Z</dcterms:modified>
</cp:coreProperties>
</file>