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HNVRJ+MS-UIGothic"/>
      <p:regular r:id="rId15"/>
    </p:embeddedFont>
    <p:embeddedFont>
      <p:font typeface="ULHTKV+BWMTOU+ArialMT"/>
      <p:regular r:id="rId16"/>
    </p:embeddedFont>
    <p:embeddedFont>
      <p:font typeface="WPRJHF+PDIBFC+MicrosoftYaHei-Bold"/>
      <p:regular r:id="rId17"/>
    </p:embeddedFont>
    <p:embeddedFont>
      <p:font typeface="QOIVOL+JGOOE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FD9D4-DC62-4105-891D-BAF747ED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4D9B6-9715-4F19-BD75-0B60B160C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4E89A-F72C-4BD4-A814-7D4ACFD5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A5BC3-8B2D-4CA2-84F0-E755BB270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B329F-2340-4EB3-A35B-FED0D9A81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D69B4-156A-4462-B520-F7E90EBF8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C0E3A-3A91-4CBB-B238-064CC406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83E39-5ED8-4A93-9D9B-D016BF73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595AD-0BE9-409A-ABFC-CCA99B856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7ED8D-8269-4391-8436-E33112DC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77E96-1D5D-427A-B8B3-0AEDEDAC7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611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5150" spc="23">
                <a:solidFill>
                  <a:srgbClr val="00B6FF"/>
                </a:solidFill>
                <a:latin typeface="QHNVRJ+MS-UIGothic"/>
                <a:cs typeface="QHNVRJ+MS-UIGothic"/>
              </a:rPr>
              <a:t>的修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饰</a:t>
            </a:r>
            <a:r>
              <a:rPr sz="5150" spc="25">
                <a:solidFill>
                  <a:srgbClr val="00B6FF"/>
                </a:solidFill>
                <a:latin typeface="QHNVRJ+MS-UIGothic"/>
                <a:cs typeface="QHNVRJ+MS-UIGothic"/>
              </a:rPr>
              <a:t>和表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QHNVRJ+MS-UIGothic"/>
                <a:cs typeface="QHNVRJ+MS-UIGothic"/>
              </a:rPr>
              <a:t>达通用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QHNVRJ+MS-UIGothic"/>
                <a:cs typeface="QHNVR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3527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HTKV+BWMTOU+ArialMT"/>
                <a:cs typeface="ULHTKV+BWMT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的合成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HTKV+BWMTOU+ArialMT"/>
                <a:cs typeface="ULHTKV+BWMT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的修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HTKV+BWMTOU+ArialMT"/>
                <a:cs typeface="ULHTKV+BWMT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的表达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HTKV+BWMTOU+ArialMT"/>
                <a:cs typeface="ULHTKV+BWMT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的功能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HTKV+BWMTOU+ArialMT"/>
                <a:cs typeface="ULHTKV+BWMT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的互作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HTKV+BWMTOU+ArialMT"/>
                <a:cs typeface="ULHTKV+BWMT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QHNVRJ+MS-UIGothic"/>
                <a:cs typeface="QHNVRJ+MS-UIGothic"/>
              </a:rPr>
              <a:t>的降解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WPRJHF+PDIBFC+MicrosoftYaHei-Bold"/>
                <a:cs typeface="WPRJHF+PDIBF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0B6FF"/>
                </a:solidFill>
                <a:latin typeface="QHNVRJ+MS-UIGothic"/>
                <a:cs typeface="QHNVRJ+MS-UIGothic"/>
              </a:rPr>
              <a:t>的合成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氨基酸的合成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氨基酸是蛋白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的基本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位，通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合成不同的氨基酸，可以构建出具有不同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功能的蛋白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2326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氨基酸的合成主要依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于基因的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转录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和翻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译过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程。在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转录过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程中，</a:t>
            </a:r>
            <a:r>
              <a:rPr sz="1350">
                <a:solidFill>
                  <a:srgbClr val="FFFFFF"/>
                </a:solidFill>
                <a:latin typeface="QOIVOL+JGOOEU+MicrosoftYaHei"/>
                <a:cs typeface="QOIVOL+JGOOEU+MicrosoftYaHei"/>
              </a:rPr>
              <a:t>DNA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中的信息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转录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成</a:t>
            </a:r>
            <a:r>
              <a:rPr sz="1350">
                <a:solidFill>
                  <a:srgbClr val="FFFFFF"/>
                </a:solidFill>
                <a:latin typeface="QOIVOL+JGOOEU+MicrosoftYaHei"/>
                <a:cs typeface="QOIVOL+JGOOEU+MicrosoftYaHei"/>
              </a:rPr>
              <a:t>RNA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，而在翻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译过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程中，</a:t>
            </a:r>
            <a:r>
              <a:rPr sz="1350">
                <a:solidFill>
                  <a:srgbClr val="FFFFFF"/>
                </a:solidFill>
                <a:latin typeface="QOIVOL+JGOOEU+MicrosoftYaHei"/>
                <a:cs typeface="QOIVOL+JGOOEU+MicrosoftYaHei"/>
              </a:rPr>
              <a:t>RNA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中的信息被翻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成氨基酸序列，从而合成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出蛋白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HNVRJ+MS-UIGothic"/>
                <a:cs typeface="QHNVR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肽链</a:t>
            </a: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的合成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的折叠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WPRJHF+PDIBFC+MicrosoftYaHei-Bold"/>
                <a:cs typeface="WPRJHF+PDIBF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QHNVRJ+MS-UIGothic"/>
                <a:cs typeface="QHNVRJ+MS-UIGothic"/>
              </a:rPr>
              <a:t>蛋白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0B6FF"/>
                </a:solidFill>
                <a:latin typeface="QHNVRJ+MS-UIGothic"/>
                <a:cs typeface="QHNVRJ+MS-UIGothic"/>
              </a:rPr>
              <a:t>的修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磷酸化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酰</a:t>
            </a: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3505200" cy="1116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化是一种将乙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添加到蛋白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的特定氨基酸残基上的修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方式，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可以改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QHNVRJ+MS-UIGothic"/>
                <a:cs typeface="QHNVRJ+MS-UIGothic"/>
              </a:rPr>
              <a:t>定性和功能。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577083" cy="2076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乙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化主要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生在蛋白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的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氨酸残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基上，通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乙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酰转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移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的催化作用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。乙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化可以影响蛋白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的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构和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定性，以及与其他分子的相互作用。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在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胞代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、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胞周期控制和基因表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达等方面，乙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化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B6FF"/>
                </a:solidFill>
                <a:latin typeface="QHNVRJ+MS-UIGothic"/>
                <a:cs typeface="QHNVRJ+MS-UIGothic"/>
              </a:rPr>
              <a:t>着重要作用。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PRJHF+PDIBFC+MicrosoftYaHei-Bold"/>
                <a:cs typeface="WPRJHF+PDIBFC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HNVRJ+MS-UIGothic"/>
                <a:cs typeface="QHNVRJ+MS-UIGothic"/>
              </a:rPr>
              <a:t>糖基化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https://d.book118.com/708036112017006047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QHNVRJ+MS-UIGothic</vt:lpstr>
      <vt:lpstr>SimSun</vt:lpstr>
      <vt:lpstr>ULHTKV+BWMTOU+ArialMT</vt:lpstr>
      <vt:lpstr>Times New Roman</vt:lpstr>
      <vt:lpstr>WPRJHF+PDIBFC+MicrosoftYaHei-Bold</vt:lpstr>
      <vt:lpstr>QOIVOL+JGOOEU+MicrosoftYaHei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2024-09-28T07:31:00.098</cp:lastPrinted>
  <dcterms:created xsi:type="dcterms:W3CDTF">2024-09-27T23:31:00Z</dcterms:created>
  <dcterms:modified xsi:type="dcterms:W3CDTF">2024-09-27T23:31:01Z</dcterms:modified>
</cp:coreProperties>
</file>