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66EE442-9648-46B5-8556-314E1F0862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04284E-59C0-461E-B889-D06B95B089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8306CF-768A-4EDE-AEB4-26C9A856D1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096CF73-EF9B-47EB-978A-06F7781DDD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45FE30B-2DFF-4E31-892F-F0A688830E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6D2E93D-FF13-4203-9FB2-2AA533C172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E16849-9430-4858-98CF-28BAFB7302C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A25DF8-1857-46A4-98B5-590E0B053C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F48CF4-29C4-492B-A1E0-5A03091EB7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3427C0-7D3F-42D4-9278-89F5EB3021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60717F-6FA6-451B-A4D0-533068DF89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36113067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医学信息系统中的智能搜索与推荐研究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医学信息系统概述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智能搜索技术及其在医学信息系统中应用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推荐系统原理及其在医学信息系统中应用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智能搜索与推荐技术融合策略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实验设计与结果分析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随着医学信息的爆炸式增长，如何高效、准确地获取和利用这些信息成为医学领域的重要问题。</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智能搜索与推荐技术能够自动分析用户需求和医学信息特征，为用户提供个性化的信息检索和推荐服务，具有重要的实际应用价值。</a:t>
            </a:r>
          </a:p>
        </p:txBody>
      </p:sp>
      <p:pic>
        <p:nvPicPr>
          <p:cNvPr id="6" name="Picture 6"/>
          <p:cNvPicPr>
            <a:picLocks noChangeAspect="1"/>
          </p:cNvPicPr>
          <p:nvPr/>
        </p:nvPicPr>
        <p:blipFill>
          <a:blip r:embed="rId2"/>
          <a:srcRect t="14873" b="14873"/>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17260" b="17260"/>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该研究对于提高医学信息利用效率、促进医学领域知识发现和创新具有重要意义。</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国外研究现状</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国外在该领域的研究更加深入和广泛，涉及基于知识图谱的语义搜索、基于机器学习的个性化推荐等多个方面。</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国内研究现状</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国内在医学信息系统智能搜索与推荐方面已经取得了一定的研究成果，包括基于文本挖掘的医学知识发现、基于深度学习的医学图像检索等。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发展趋势</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未来，该领域的研究将更加注重跨模态医学信息的融合与利用、基于大数据和人工智能技术的智能搜索与推荐方法的创新与应用。</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3208" r="1320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8750" r="1875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本研究将围绕医学信息系统中的智能搜索与推荐技术展开，包括用户需求分析、医学信息特征提取、智能搜索算法设计、个性化推荐方法构建等方面。</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研究内容</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本研究将采用文献调研、理论分析、实验验证等多种方法相结合的方式进行。具体包括收集和分析相关文献资料、建立理论模型和算法框架、设计和实施实验验证等步骤。同时，还将利用现有的医学信息系统和数据集进行实验验证和性能评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研究方法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研究内容与方法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医学信息系统概述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5337" r="3533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医学信息系统是基于计算机技术的，用于收集、存储、处理、分析和传输医学信息的系统。</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根据功能和用途，医学信息系统可分为临床信息系统、管理信息系统、公共卫生信息系统等。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医学信息系统定义与分类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数据采集与输入</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数据存储与管理</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数据处理与分析</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信息传输与共享</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医学信息系统基本功能</a:t>
              </a:r>
            </a:p>
          </p:txBody>
        </p:sp>
      </p:grpSp>
      <p:pic>
        <p:nvPicPr>
          <p:cNvPr id="28" name="Picture 28"/>
          <p:cNvPicPr>
            <a:picLocks noChangeAspect="1"/>
          </p:cNvPicPr>
          <p:nvPr/>
        </p:nvPicPr>
        <p:blipFill>
          <a:blip r:embed="rId2"/>
          <a:srcRect l="12438" r="1243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21125" r="21125"/>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25260" r="25260"/>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通过各种医疗设备、仪器和手工录入等方式，将患者的医疗信息采集并输入到系统中。</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对采集到的医疗信息进行分类、整理、存储和备份，确保数据的安全性和完整性。</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运用统计学、数据挖掘等技术对医疗信息进行处理和分析，为医疗决策提供科学依据。</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通过内部网络或互联网实现医疗信息的传输和共享，提高医疗服务的效率和质量。</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电子病历系统</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远程医疗系统</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临床决策支持系统</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公共卫生管理系统</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医学信息系统在医疗领域应用</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实现患者病历信息的电子化存储、查询和管理，提高病历的可及性和使用效率。</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基于大数据和人工智能技术，为医生提供临床决策支持，提高诊疗的准确性和效率。</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运用互联网和通信技术，实现远程医疗咨询、诊断和治疗等服务，缓解医疗资源分布不均的问题。</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实现对传染病、慢性病等公共卫生事件的监测、预警和管理，提高公共卫生应急响应能力。</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智能搜索技术及其在医学信息系统中应用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基于自然语言处理、机器学习等技术，对用户输入的查询进行语义理解和分析，从海量信息中精准匹配用户需求。</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具有语义理解、个性化推荐、智能纠错等功能，能够提供更准确、更高效的搜索体验。</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智能搜索技术原理及特点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原理</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995" r="1999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药物信息查询</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帮助医生、药师和患者快速查询药物信息，包括药物相互作用、不良反应等，确保用药安全。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医学文献检索</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帮助医生、研究人员快速找到相关医学文献，提高研究效率。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疾病诊断与辅助决策</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根据患者症状和病史，智能搜索相关疾病信息和治疗方案，为医生提供辅助决策支持。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智能搜索技术在医学信息系统中应用场景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挑战</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医学术语复杂多样，语义理解难度大；医学信息更新迅速，需要实时更新搜索引擎索引。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解决方案</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采用专业的医学术语词典和语义网络，提高语义理解准确性；采用实时抓取和更新技术，确保搜索引擎的时效性和准确性。同时，加强用户反馈机制，不断优化搜索结果和推荐算法。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智能搜索技术挑战与解决方案</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推荐系统原理及其在医学信息系统中应用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https://d.book118.com/708036113067006035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2024-09-14T07:56:15.458</cp:lastPrinted>
  <dcterms:created xsi:type="dcterms:W3CDTF">2024-09-13T23:56:15Z</dcterms:created>
  <dcterms:modified xsi:type="dcterms:W3CDTF">2024-09-13T23:56:17Z</dcterms:modified>
</cp:coreProperties>
</file>