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BFE2F-305A-470E-A016-C76A2758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67D34-BAFF-4AB9-9459-3D8F6D56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3ABBC-BCFE-4E9B-B834-194582220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8C867-9843-423C-A75F-53E616F78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67D98-763C-4D61-B188-CF8F6663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DFCF0-4665-4D88-BB25-4DC8EB24D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7A8ED-6DFD-487F-A5A3-11279CF7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2F962-5FF1-4089-A976-7250A713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6C075-01EF-4C61-8DCC-7633F5385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83FD4-5CC5-49E8-A51E-7155535E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FBC8A-6956-4C2F-9CCB-CCEC23A11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7004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护理质量安全的血液与输血安全管理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血液与输血安全事件案例分析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提高血液与输血安全管理的建议与措施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确保输血过程中患者安全，防止输血反应和并发症的发生。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53" r="40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通过规范的血液和输血管理，提高护理人员的专业水平和护理质量。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推动医院输血科的规范化管理，确保临床用血的安全、有效、经济、合理。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包括输血申请、血样采集、输血前核对等环节的规范和管理。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包括输血后的评估、记录、追踪等。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包括护理人员对输血相关知识和技能的培训和教育。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包括输血过程中的监测、记录、不良反应的处理等。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包括血液的入库、储存、发放等环节的规范和管理。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输血前管理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输血中管理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输血后管理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血液库存管理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血液安全管理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确保采集场所符合卫生标准，使用一次性无菌采血器材，避免交叉感染。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292" b="11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17" r="1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严格筛选献血者，进行健康征询和体格检查，确保血液来源安全。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献血者筛选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按照血液成分和保存要求进行分类储存，定期监测储存设备，确保血液质量。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血液储存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血液采集与储存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对采集的血液进行全面检测，包括血型、传染性疾病标志物等，确保血液安全。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建立严格的质量控制体系，对检测过程进行监督和评估，确保检测结果的准确性。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91" r="1599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对检测不合格的血液进行妥善处理，防止不合格血液进入临床使用。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不合格血液处理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血液检测与质量控制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748" b="177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血液运输与使用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采用专业的血液运输设备和方式，确保运输过程中血液的质量和安全。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制定详细的血液使用规范，包括输血前核对、输血过程监测等，确保输血安全。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建立输血不良反应监测和处理机制，对出现的输血反应及时进行处理和记录。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输血安全管理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血型和交叉配血试验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核对患者血型和交叉配血试验结果，确保输血相容性。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输血知情同意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向患者和家属充分告知输血风险、益处及替代方案，签署输血知情同意书。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输血指征评估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根据患者病情、实验室检查结果等，综合评估输血指征，确保输血合理、安全。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输血速度和时间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根据患者病情和血液制品类型，合理控制输血速度和时间，避免输血反应。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输血核对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在输血前、输血中、输血后核对患者身份、血液制品信息，确保准确无误。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详细记录输血过程，包括输血量、时间、速度、有无不良反应等，以便追溯和评估。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输血过程监控与记录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密切观察患者输血后的病情变化，及时发现并处理可能的输血反应。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输血反应监测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33" r="3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根据患者病情变化和实验室检查结果，评估输血效果，及时调整治疗方案。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对患者进行定期随访，了解输血后病情转归和生活质量，为今后的治疗提供参考。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输血后随访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输血后观察与处理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https://d.book118.com/708037004043006031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2024-09-08T04:09:14.076</cp:lastPrinted>
  <dcterms:created xsi:type="dcterms:W3CDTF">2024-09-07T20:09:14Z</dcterms:created>
  <dcterms:modified xsi:type="dcterms:W3CDTF">2024-09-07T20:09:16Z</dcterms:modified>
</cp:coreProperties>
</file>