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1FA006-9100-4D24-A962-974598B9F0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1D89C3-B808-4F73-9678-0E53BCF411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29FCC9E-628A-4BDD-823B-AAB6198A70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6026AE-328D-4C53-855B-6B1993E87B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909587-F225-43DF-9885-EB5D4636BF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9B2ABFF-FEAF-4A24-8518-EE00D61AA53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649C3E4-4B01-4C60-9756-55C39939A8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04EDB6-EA90-4FC5-94AC-C1141C7AB3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570D3B-DBCC-4355-9B6A-DE3F0F648C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DDFBB7-F350-47B4-BE3D-8D56CC4F0B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97ABA5-7A71-4308-A80E-571D9F6BD6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03707403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心理健康与身体健康的关系</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endParaRPr lang="en-US" sz="2025">
              <a:solidFill>
                <a:srgbClr val="FFFFFF">
                  <a:alpha val="100000"/>
                </a:srgbClr>
              </a:solidFill>
              <a:latin typeface="Microsoft Yahei"/>
              <a:ea typeface="Microsoft Yahei"/>
              <a:cs typeface="Microsoft Yahei"/>
            </a:endParaRP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心理健康与身体健康的定义与内涵</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心理健康对身体健康的影响</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身体健康对心理健康的影响</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心理健康与身体健康的互动关系</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促进心理健康与身体健康的策略和措施</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9496" r="949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强调心理健康与身体健康的紧密联系</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阐述心理健康对身体健康的直接影响，以及两者之间的相互关系，从而强调维护心理健康的重要性。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应对现代社会中心理健康问题的挑战</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指出当前社会中心理健康问题日益严重，需要引起足够重视，提出应对措施。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心理健康与身体健康的定义及评估标准</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明确心理健康和身体健康的概念，介绍评估两者状况的标准和方法。</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心理健康与身体健康的相互关系</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详细阐述心理健康与身体健康之间的相互关系，包括心理因素对身体疾病的影响，以及身体疾病对心理状况的影响。</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心理健康对身体健康的影响机制</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深入探讨心理健康如何影响身体健康，包括通过免疫系统、神经系统、内分泌系统等方面的作用机制。</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不同人群中心理健康与身体健康的关系</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分析不同人群（如儿童、青少年、老年人等）中心理健康与身体健康关系的特殊性，并提出相应的干预措施。</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心理健康与身体健康的定义与内涵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心理健康的定义</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心理健康还涉及个体对环境的适应能力和应对压力的能力，能够积极面对生活中的挑战和困难。</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心理健康是指个体在心理、情感和行为方面的良好状态，包括情绪稳定、积极乐观、有良好自我意识和自我控制能力等。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身体健康的定义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身体健康是指人体各器官、系统的正常发育和良好功能，以及身体各项生理指标的平衡和稳定。</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身体健康还包括良好的身体素质，如力量、耐力、柔韧性等，以及良好的免疫力和抗病能力。</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3" r="21873"/>
          <a:stretch>
            <a:fillRect/>
          </a:stretch>
        </p:blipFill>
        <p:spPr>
          <a:xfrm>
            <a:off x="1241255" y="1314002"/>
            <a:ext cx="2902138" cy="509023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心理健康与身体健康的关联</a:t>
              </a:r>
            </a:p>
          </p:txBody>
        </p:sp>
      </p:grpSp>
      <p:cxnSp>
        <p:nvCxnSpPr>
          <p:cNvPr id="25" name="Connector 25"/>
          <p:cNvCxnSpPr/>
          <p:nvPr/>
        </p:nvCxnSpPr>
        <p:spPr>
          <a:xfrm>
            <a:off x="4146550" y="186848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a:off x="2298700" y="5591175"/>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8" name="Freeform 28"/>
          <p:cNvSpPr/>
          <p:nvPr/>
        </p:nvSpPr>
        <p:spPr>
          <a:xfrm>
            <a:off x="5541931" y="139703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643563" y="149542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918043" y="5105400"/>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022818" y="5203793"/>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5753100" y="161882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35" name="TextBox 35"/>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36" name="TextBox 36"/>
          <p:cNvSpPr txBox="1"/>
          <p:nvPr/>
        </p:nvSpPr>
        <p:spPr>
          <a:xfrm>
            <a:off x="5118735" y="5326380"/>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37" name="TextBox 37"/>
          <p:cNvSpPr txBox="1"/>
          <p:nvPr/>
        </p:nvSpPr>
        <p:spPr>
          <a:xfrm>
            <a:off x="6861239" y="1206532"/>
            <a:ext cx="4364355" cy="135716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心理健康和身体健康是相互关联、相互影响的。心理健康问题可能导致身体疾病的发生和发展，而身体疾病也可能引发心理问题。</a:t>
            </a:r>
          </a:p>
        </p:txBody>
      </p:sp>
      <p:sp>
        <p:nvSpPr>
          <p:cNvPr id="38" name="TextBox 38"/>
          <p:cNvSpPr txBox="1"/>
          <p:nvPr/>
        </p:nvSpPr>
        <p:spPr>
          <a:xfrm>
            <a:off x="7178707" y="3037856"/>
            <a:ext cx="4364355" cy="1377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长期的心理压力、焦虑、抑郁等心理问题可能导致免疫系统紊乱、内分泌失调等身体疾病。同时，身体疾病如疼痛、慢性疾病等也可能导致心理问题，如情绪低落、焦虑等。</a:t>
            </a:r>
          </a:p>
        </p:txBody>
      </p:sp>
      <p:sp>
        <p:nvSpPr>
          <p:cNvPr id="39" name="TextBox 39"/>
          <p:cNvSpPr txBox="1"/>
          <p:nvPr/>
        </p:nvSpPr>
        <p:spPr>
          <a:xfrm>
            <a:off x="6118675" y="4936127"/>
            <a:ext cx="4362450" cy="1348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因此，维护心理健康对于促进身体健康至关重要，同时保持身体健康也有助于提高心理健康水平。</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心理健康对身体健康的影响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长期的心理压力可能导致身体紧张，进而引发肌肉疼痛、头痛、消化问题等身体症状。</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心理压力还可能影响睡眠，导致失眠、睡眠质量下降等问题，进一步影响身体健康。</a:t>
            </a:r>
          </a:p>
        </p:txBody>
      </p:sp>
      <p:pic>
        <p:nvPicPr>
          <p:cNvPr id="6" name="Picture 6"/>
          <p:cNvPicPr>
            <a:picLocks noChangeAspect="1"/>
          </p:cNvPicPr>
          <p:nvPr/>
        </p:nvPicPr>
        <p:blipFill>
          <a:blip r:embed="rId2"/>
          <a:srcRect t="14873" b="14873"/>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10234" b="10234"/>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长期的压力应激反应会释放皮质醇等激素，这些激素的长期作用可能增加患上高血压和心脏病等心血管疾病的风险。</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心理压力对身体健康的影响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3750" r="1375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心理健康状况良好时，免疫系统功能更强，能更好地抵抗病毒和细菌的入侵。</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长期的压力和心理困扰会削弱免疫系统的功能，使人更容易生病，且病程可能更长。</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积极的心态和情绪可以通过神经内分泌系统调节免疫细胞的活性，从而增强免疫力。</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心理健康对免疫系统的影响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心理健康问题如抑郁症、焦虑症等可能增加患上糖尿病、心脏病等慢性疾病的风险。</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长期的心理压力和不健康的生活方式（如吸烟、酗酒）可能导致慢性炎症，进而引发慢性疾病。</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良好的心理健康状况有助于患者更好地管理慢性疾病，提高生活质量。例如，通过积极的心态和情绪调节，患者可以更好地控制饮食、坚持锻炼和按时服药等。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心理健康对慢性疾病的影响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https://d.book118.com/708037074032006042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2024-09-21T07:20:04.028</cp:lastPrinted>
  <dcterms:created xsi:type="dcterms:W3CDTF">2024-09-20T23:20:04Z</dcterms:created>
  <dcterms:modified xsi:type="dcterms:W3CDTF">2024-09-20T23:20:06Z</dcterms:modified>
</cp:coreProperties>
</file>