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32CE2-1163-46E7-B526-F9867A8FB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F9C287-7DD0-427E-889B-D21CDC6CD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604A9-C813-47CE-A2D3-40A5DF6C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648AE0-7EDF-4706-9AE7-7A33440CE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5D955C-8531-4AD5-AB3D-8D7FE8540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7DE42B-71D5-4494-B48C-19F3C3789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EFF7DB-68FF-4494-8CC7-DD61BAA2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069BB-8335-4EBC-8D28-44D07C0CC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88ACC-DAAB-4456-A48B-EF4B89BE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117B1-3BEF-403B-9CD0-74B1C237A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DA0E8C-9173-4B3C-B8B3-8745E97A8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40066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大学生暑期社会实践报告公司打杂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公司打杂岗位介绍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工作内容与过程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职场文化体验与感悟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对大学生暑期社会实践的建议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锻炼实践能力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了解职场文化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通过参与实际工作，提高大学生的实践能力和解决问题的能力。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与同事和领导建立联系，拓展人脉资源，为未来的职业发展打下基础。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通过实践了解公司的运作方式和职场文化，为未来的职业生涯做好准备。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暑期社会实践意义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选择公司打杂原因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通过在公司打杂，可以接触到实际的工作环境和工作流程，了解公司的运作方式。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打杂工作涉及到各种琐碎事务，可以锻炼大学生的细心、耐心和责任心等职场技能。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通过实践积累工作经验，为未来的求职和职业发展提供帮助。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接触实际工作环境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学习职场技能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提高实践能力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了解职场文化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拓展人脉资源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期望达到的目标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通过实践了解公司的运作方式和职场文化，为未来的职业生涯做好准备。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与同事和领导建立联系，拓展人脉资源，为未来的职业发展打下基础。同时，也可以通过与同事的交流学习新的知识和技能。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通过实践提高大学生的实践能力和解决问题的能力，为未来的学习和工作打下基础。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公司打杂岗位介绍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协助处理公司内外邮件、传真和快递的收发工作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协助完成其他日常行政事务性工作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岗位名称：公司打杂实习生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负责公司日常文档的整理、归档和保管工作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负责公司会议室的布置、清理和设备的维护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岗位名称及职责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10" r="321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公司办公室，室内环境，温度适宜，照明良好。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配备电脑、打印机、扫描仪等办公设备，提供必要的办公用品。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工作条件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工作环境及条件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rot="2700000">
            <a:off x="1474591" y="3601169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2700000">
            <a:off x="2372036" y="2275003"/>
            <a:ext cx="2139982" cy="2139982"/>
          </a:xfrm>
          <a:custGeom>
            <a:rect l="l" t="t" r="r" b="b"/>
            <a:pathLst>
              <a:path w="728" h="727">
                <a:moveTo>
                  <a:pt x="107" y="621"/>
                </a:moveTo>
                <a:cubicBezTo>
                  <a:pt x="176" y="689"/>
                  <a:pt x="267" y="727"/>
                  <a:pt x="364" y="727"/>
                </a:cubicBezTo>
                <a:cubicBezTo>
                  <a:pt x="364" y="556"/>
                  <a:pt x="364" y="556"/>
                  <a:pt x="364" y="556"/>
                </a:cubicBezTo>
                <a:cubicBezTo>
                  <a:pt x="313" y="556"/>
                  <a:pt x="264" y="536"/>
                  <a:pt x="228" y="499"/>
                </a:cubicBezTo>
                <a:cubicBezTo>
                  <a:pt x="192" y="463"/>
                  <a:pt x="172" y="415"/>
                  <a:pt x="172" y="363"/>
                </a:cubicBezTo>
                <a:cubicBezTo>
                  <a:pt x="172" y="312"/>
                  <a:pt x="192" y="264"/>
                  <a:pt x="228" y="227"/>
                </a:cubicBezTo>
                <a:cubicBezTo>
                  <a:pt x="264" y="191"/>
                  <a:pt x="313" y="171"/>
                  <a:pt x="364" y="171"/>
                </a:cubicBezTo>
                <a:cubicBezTo>
                  <a:pt x="415" y="171"/>
                  <a:pt x="464" y="191"/>
                  <a:pt x="500" y="227"/>
                </a:cubicBezTo>
                <a:cubicBezTo>
                  <a:pt x="536" y="264"/>
                  <a:pt x="556" y="312"/>
                  <a:pt x="556" y="363"/>
                </a:cubicBezTo>
                <a:cubicBezTo>
                  <a:pt x="728" y="363"/>
                  <a:pt x="728" y="363"/>
                  <a:pt x="728" y="363"/>
                </a:cubicBezTo>
                <a:cubicBezTo>
                  <a:pt x="728" y="266"/>
                  <a:pt x="690" y="175"/>
                  <a:pt x="621" y="106"/>
                </a:cubicBezTo>
                <a:cubicBezTo>
                  <a:pt x="553" y="38"/>
                  <a:pt x="461" y="0"/>
                  <a:pt x="364" y="0"/>
                </a:cubicBezTo>
                <a:cubicBezTo>
                  <a:pt x="267" y="0"/>
                  <a:pt x="176" y="38"/>
                  <a:pt x="107" y="106"/>
                </a:cubicBezTo>
                <a:cubicBezTo>
                  <a:pt x="38" y="175"/>
                  <a:pt x="0" y="266"/>
                  <a:pt x="0" y="363"/>
                </a:cubicBezTo>
                <a:cubicBezTo>
                  <a:pt x="0" y="461"/>
                  <a:pt x="38" y="552"/>
                  <a:pt x="107" y="621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274244" y="3123014"/>
            <a:ext cx="330613" cy="588550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9" name="Freeform 9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9" name="AutoShape 59"/>
          <p:cNvSpPr/>
          <p:nvPr/>
        </p:nvSpPr>
        <p:spPr>
          <a:xfrm rot="2700000">
            <a:off x="3195854" y="2092028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0" name="Group 60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1" name="Freeform 61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3" name="AutoShape 63"/>
          <p:cNvSpPr/>
          <p:nvPr/>
        </p:nvSpPr>
        <p:spPr>
          <a:xfrm rot="2700000">
            <a:off x="4948930" y="3611741"/>
            <a:ext cx="492347" cy="492347"/>
          </a:xfrm>
          <a:prstGeom prst="ellipse">
            <a:avLst/>
          </a:prstGeom>
          <a:solidFill>
            <a:schemeClr val="lt1">
              <a:alpha val="100000"/>
            </a:schemeClr>
          </a:solidFill>
          <a:ln w="100012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5" name="AutoShape 65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6" name="AutoShape 66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67" name="Group 67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68" name="AutoShape 68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0" name="AutoShape 70"/>
          <p:cNvSpPr/>
          <p:nvPr/>
        </p:nvSpPr>
        <p:spPr>
          <a:xfrm>
            <a:off x="6649402" y="3402766"/>
            <a:ext cx="587026" cy="58559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1" name="Group 71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2" name="Freeform 72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Freeform 76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Freeform 77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Freeform 78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3" name="Group 123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24" name="AutoShape 124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6" name="TextBox 126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技能要求</a:t>
            </a:r>
          </a:p>
        </p:txBody>
      </p:sp>
      <p:sp>
        <p:nvSpPr>
          <p:cNvPr id="127" name="TextBox 127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熟练掌握办公软件（如Word、Excel、PowerPoint等）</a:t>
            </a:r>
          </a:p>
        </p:txBody>
      </p:sp>
      <p:sp>
        <p:nvSpPr>
          <p:cNvPr id="128" name="TextBox 128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具备基本的网络知识和电脑维护能力</a:t>
            </a:r>
          </a:p>
        </p:txBody>
      </p:sp>
      <p:grpSp>
        <p:nvGrpSpPr>
          <p:cNvPr id="129" name="Group 1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0" name="AutoShape 1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TextBox 1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了解基本的文档管理和保密规定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素质要求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1266" b="31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工作细心、认真，具备较强的责任心和敬业精神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所需技能与素质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56" r="15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所需技能与素质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能够适应快节奏的工作环境，具备较强的抗压能力和应变能力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具备良好的沟通能力和团队协作精神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工作内容与过程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负责公司日常文档的整理与归档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在暑期实践期间，我主要负责公司各类文档的整理与归档工作，包括会议记录、合同文件、报销单据等。通过我的努力，公司的文档管理工作更加规范、有序。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协助处理客户邮件和电话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我积极协助公司处理客户的邮件和电话，及时记录并转达客户的需求和问题，为公司与客户之间的良好沟通提供了有力支持。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参与公司项目的调研与资料收集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我参与了公司某个重要项目的调研工作，负责收集相关资料并进行整理分析。通过我的参与，该项目的前期准备工作得以顺利完成。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主要任务及完成情况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https://d.book118.com/708040066075006046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2024-09-27T12:12:44.975</cp:lastPrinted>
  <dcterms:created xsi:type="dcterms:W3CDTF">2024-09-27T04:12:45Z</dcterms:created>
  <dcterms:modified xsi:type="dcterms:W3CDTF">2024-09-27T04:12:47Z</dcterms:modified>
</cp:coreProperties>
</file>