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55147-3759-4490-B8CD-CEA6C173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6959-C511-4824-A230-604AB9286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8862-94B6-4B0A-BED6-316D9790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60B28-64A9-4388-80D9-AC139AF9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24286-F262-4D60-9BD9-10DCCF1E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8F8A7A-DA48-4907-9ED2-DA7364D5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3665D-AF8B-4A61-948E-93BE933F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EF351-C99F-41B1-956F-942898EE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03E47-BDA3-4955-A6C8-467201CB7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61278-F80E-4D6D-9631-C7BB750FD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9A431-5313-4738-BECD-232D1D8B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111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无穷级数微积分知识分享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无穷级数基本概念与性质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微积分基本定理与应用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幂级数展开与收敛域判断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傅里叶级数及其应用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无穷级数求和技巧探讨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无穷级数与微积分关系探讨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无穷级数基本概念与性质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无穷级数是无穷项数列的和，表示为$sum_{n=1}^{infty} a_n = a_1 + a_2 + a_3 + cdots$。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根据通项$a_n$的性质，无穷级数可分为正项级数、交错级数和任意项级数。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无穷级数定义及分类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正项级数收敛判别法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比较判别法、比值判别法、根值判别法等。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任意项级数收敛判别法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阿贝尔判别法、狄利克雷判别法等。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交错级数收敛判别法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莱布尼茨判别法。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收敛与发散判别法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绝对收敛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如果$sum_{n=1}^{infty} |a_n|$收敛，则称原级数$sum_{n=1}^{infty} a_n$绝对收敛。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条件收敛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如果原级数$sum_{n=1}^{infty} a_n$收敛，但$sum_{n=1}^{infty} |a_n|$发散，则称原级数条件收敛。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绝对收敛与条件收敛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无穷级数的和满足线性性质，即可以逐项相加或相减。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无穷级数的乘法需要谨慎处理，一般不能随意改变求和顺序。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结合律与交换律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无穷级数的结合律与交换律在一定条件下成立，但需要注意求和顺序和收敛性。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收敛级数的性质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收敛级数的和有限，且任意添加或删除有限项不影响其收敛性。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无穷级数性质总结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微积分基本定理与应用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积分学的基本定理揭示了定积分与被积函数原函数之间的联系，为定积分的计算提供了有效方法。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微积分基本定理是微积分学的核心定理，包括微分学的基本定理和积分学的基本定理。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微分学的基本定理即导数的定义及性质，阐述了函数在某点的局部变化率问题。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定积分计算方法与技巧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换元法通过变量代换简化被积函数，使之更容易求解。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定积分的计算方法主要包括换元法、分部积分法和有理函数的积分等。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有理函数的积分可通过部分分式分解等方法进行求解。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分部积分法适用于被积函数为两个函数乘积的形式，通过分步积分降低求解难度。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不定积分的求解策略包括凑微分法、换元法和分部积分法等。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凑微分法通过调整被积函数形式，使之符合基本积分公式的形式。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换元法适用于被积函数含有根号或三角函数等复杂形式，通过变量代换简化求解过程。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分部积分法适用于被积函数为两个函数乘积的形式，通过分步积分求解。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不定积分求解策略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微积分在实际问题中应用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微积分在实际问题中应用广泛，如求解曲线的长度、面积、体积和重心等问题。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在物理学中，微积分可用于描述物体的运动规律，如速度、加速度和位移等物理量的关系。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在经济学中，微积分可用于分析成本、收益和利润等经济指标的变化规律，为企业决策提供依据。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在工程学中，微积分可用于优化设计方案，提高工程效率和降低成本。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幂级数展开与收敛域判断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利用已知函数的幂级数展开式，通过代数运算、变量代换等方法得到目标函数的幂级数展开式。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通过求解微分方程或差分方程等方法，得到目标函数的幂级数展开式。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逐项求导与逐项积分法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对已知函数的幂级数展开式逐项求导或逐项积分，得到目标函数的幂级数展开式。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幂级数展开方法及步骤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https://d.book118.com/708041116004006042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2024-09-20T23:22:47.528</cp:lastPrinted>
  <dcterms:created xsi:type="dcterms:W3CDTF">2024-09-20T15:22:47Z</dcterms:created>
  <dcterms:modified xsi:type="dcterms:W3CDTF">2024-09-20T15:22:49Z</dcterms:modified>
</cp:coreProperties>
</file>