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F8831-81C4-4791-82DD-511DE072B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2B99D-CFA3-446C-BA38-67934C47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00D73-9324-4FBC-BCFE-5C8570C7A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4576F-ACB9-4B1E-8168-00E8A21AC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089206-16DE-4F57-9972-4612DEFE5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188EFB-9A8D-4573-A068-AE51F2B81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73862A-38E9-4560-ADBB-3BCB10186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ED091-9220-4160-AD64-789EEE27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E1454-89E7-4F5D-8E69-EC1A995C6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D1848-B118-4CA8-B954-4BDDF13C9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07919-0A0E-42F8-B442-ADDCEFF6D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2126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生产安全培训模版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生产安全操作规程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生产安全事故应急处理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生产安全培训与考核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生产安全是指在生产过程中保障人员和设备安全的行为和措施。它涉及到预防事故、控制风险、保障员工健康等多个方面。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生产安全的基本原则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预防为主、安全第一、全员参与。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生产安全定义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生产安全是保障员工生命安全的重要措施，能够有效地减少事故发生和人员伤亡。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一个重视生产安全的企业能够提高员工的工作积极性和工作效率，增强企业的竞争力和市场地位。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生产安全事故会给企业形象带来负面影响，影响企业的声誉和品牌价值。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国家安全生产法是保障生产安全的基本法律，规定了企业应当履行的安全生产责任和义务。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国家安全生产法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不同行业有不同的安全标准和规范，企业应当遵守相关标准和规范，确保安全生产。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行业安全标准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各地根据实际情况制定了地方安全生产条例，企业应当遵守当地的规定和要求。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地方安全生产条例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生产安全基本知识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生产安全是指在生产过程中保障人员和设备安全的行为和措施。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生产安全是企业的生命线，是保障员工生命和财产安全的必要条件。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生产安全的重要性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介绍国家和地方有关生产安全的法律法规，强调遵守法规的重要性。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生产安全法律法规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生产安全基本概念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生产安全管理体系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建立和完善安全生产责任制，明确各级管理人员和员工的安全生产职责。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定期开展安全检查和隐患排查，及时发现和整改安全隐患。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制定应急预案，组织员工进行应急演练，提高应对突发事件的能力。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根据风险评估结果，采取工程技术、管理措施等手段，降低或消除风险。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危险作业审批与管理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对危险作业实行审批制度，加强危险作业现场管理，确保作业安全。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识别生产过程中的危险源，评估其风险等级，为制定控制措施提供依据。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生产安全风险评估与控制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生产安全操作规程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安全操作规程和操作方法；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应急处理措施和安全防护设备的使用。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总结词：了解机械设备的性能、操作方法、安全注意事项和应急处理措施。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机械设备的基本性能和操作原理；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常见故障及排除方法；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总结词：掌握电气安全基础知识，了解电气设备的安全操作方法和注意事项。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电气安全基础知识；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电气设备的安全操作规程；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电气设备维护和检修的安全注意事项；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触电事故的应急处理措施。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化工生产过程中的危险因素和有害物质；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安全操作规程和操作方法；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化工设备的维护和检修安全注意事项；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事故应急处理措施和救援方法。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总结词：了解化工生产过程中的危险因素和安全操作规程，预防事故发生。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化工安全操作规程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https://d.book118.com/708042126115006034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2024-09-13T06:23:16.259</cp:lastPrinted>
  <dcterms:created xsi:type="dcterms:W3CDTF">2024-09-12T22:23:16Z</dcterms:created>
  <dcterms:modified xsi:type="dcterms:W3CDTF">2024-09-12T22:23:18Z</dcterms:modified>
</cp:coreProperties>
</file>