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DC8A986-12FC-4C7B-BA85-BB38E89DD0C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F4767-BBDF-48B0-9A22-3C3FC9F6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3EC47-E911-4AD8-A246-B5CED7A06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2B5F5-8EE3-4A14-80E9-723CB2D3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21CF8-C41A-4D81-B4DD-EA7BF2591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A4615-1EBA-4BBD-A78E-5C0474EDF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D257BC-DF57-4373-A04F-7ACD7FA4E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04ADC-D51C-4DDA-A54E-D22722B6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C3BC9-E427-4B4C-985B-4E1A208CF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5B3D9-A838-438D-BEE3-C3695D81B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E12DC-6F22-492A-B7D6-036493F86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F21E0-D866-43D4-B22D-8D5E4CF31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F40780B-3D7A-4DEE-A006-F6DFD51CC4D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1641E77-426C-4F8C-84D9-0610525C69D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3071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打印技术在消费品制造领域的应用案例剖析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消费品制造领域的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打印技术应用案例剖析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打印技术在消费品制造领域的创新案例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第一章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打印技术是一种先进的制造方法，通过将数字模型转化为实体物体，实现快速、灵活、定制化生产。该技术通过逐层堆叠材料的方式完成制造过程，广泛应用于各个领域。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打印技术最早起源于上世纪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80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年代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上世纪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80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年代起源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目前已广泛应用于医疗、航空航天、汽车等领域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广泛应用于各领域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随着技术的不断进步，应用领域逐渐扩大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技术不断进步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打印主要分为光固化、熔融沉积、粉末烧结等多种技术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多种技术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打印过程包括建模、切片、打印等步骤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多个步骤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不同技术适用于不同材料和产品类型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适用不同材料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打印可以实现定制化生产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减少生产成本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打印可以减少生产成本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实现复杂结构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打印可以实现复杂结构和精细设计的制造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快速原型制作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打印可以实现快速原型制作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应用案例剖析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在消费品制造领域，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打印技术被广泛应用于制造各种个性化产品，例如定制化鞋类、家居用品和玩具等。通过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打印技术，消费品制造商可以更快速地推出新产品，满足消费者个性化需求。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消费品制造领域的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鞋类产品制造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提高舒适度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定制鞋垫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深受消费者喜爱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提高运动性能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定制鞋底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家居产品制造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家居产品如灯具、家具等利用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打印技术生产，可以根据用户需求实现个性化设计和定制，提供更多样的选择和创意设计。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电子产品外壳制造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实现复杂结构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手机壳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耳机外壳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满足消费者需求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多样化选择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食品类产品制造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精美立体结构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巧克力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定制化选择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有趣食品体验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精致图案设计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糖果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第三章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材料创新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具有优异的强度和耐久性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金属材料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医疗行业应用广泛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生物材料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用于制作高温高压的零部件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陶瓷材料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确保产品质量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满足精密需求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成型质量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减少缺陷率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提高产品稳定性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自动化监控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实时监测生产过程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提前发现问题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工艺优化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打印速度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缩短制造周期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打印技术将与人工智能、大数据等技术结合，实现智能化生产、自动化监控和优化生产流程，提高生产效率和产品质量。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可持续发展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减少资源消耗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环保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降低对环境的影响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满足未来需求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生产数据分析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IoT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实现设备互联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智能管理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云计算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加速数据传输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技术结合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市场应用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个性定制、一体成型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定制化产品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快速制作、节省成本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原型制作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大规模生产、提高效率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批量生产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灵活调整设计、快速反馈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产品改良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https://d.book118.com/708043071077006047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3D打印技术在消费品制造领域的应用案例剖析</vt:lpstr>
      <vt:lpstr>目录</vt:lpstr>
      <vt:lpstr>第一章 3D打印技术简介</vt:lpstr>
      <vt:lpstr> </vt:lpstr>
      <vt:lpstr>3D打印技术历史</vt:lpstr>
      <vt:lpstr>3D打印技术原理</vt:lpstr>
      <vt:lpstr>3D打印技术优势</vt:lpstr>
      <vt:lpstr>应用案例剖析</vt:lpstr>
      <vt:lpstr>第2章 消费品制造领域的3D打印应用</vt:lpstr>
      <vt:lpstr>鞋类产品制造</vt:lpstr>
      <vt:lpstr> </vt:lpstr>
      <vt:lpstr>电子产品外壳制造</vt:lpstr>
      <vt:lpstr>食品类产品制造</vt:lpstr>
      <vt:lpstr>第三章 3D打印技术未来发展趋势</vt:lpstr>
      <vt:lpstr>材料创新</vt:lpstr>
      <vt:lpstr>工艺优化</vt:lpstr>
      <vt:lpstr> </vt:lpstr>
      <vt:lpstr>可持续发展</vt:lpstr>
      <vt:lpstr>技术结合</vt:lpstr>
      <vt:lpstr>市场应用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2024-09-28T23:22:31.023</cp:lastPrinted>
  <dcterms:created xsi:type="dcterms:W3CDTF">2024-09-28T15:22:31Z</dcterms:created>
  <dcterms:modified xsi:type="dcterms:W3CDTF">2024-09-28T15:22:33Z</dcterms:modified>
</cp:coreProperties>
</file>