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33F355-7712-4B99-B56A-FBD25A5DFB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68A0C9-E047-4CAB-8E9C-9035A66B8F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EB4DE6-BC19-45F2-B813-6C37C43E71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542425-7315-4F7C-91DC-96B22C5AF9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95DF2B1-E961-440B-A2A2-EB07CEBBED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F923687-A921-4248-9B16-E76CBCE606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89D1AA0-C6D8-4D0D-A0CF-42873A0367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70CA0F-501F-4F14-81D9-6F04946C02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598D86-A9C9-40FC-A1C3-B3E928FDB8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197FDF-9108-4977-A1E5-E3CB3D6800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F3FA2C-DE72-4371-80D9-FB8FF49208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8043104122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影像专业科研计划书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文献综述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研究内容与方法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研究预期成果与创新点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研究计划与时间表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研究团队与资源保障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参考文献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50" r="16650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750" r="12750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0000" r="10000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当前影像技术在医疗、工业、安全等领域的应用越来越广泛，对影像技术的要求也越来越高。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影像技术发展迅速，新的技术和应用不断涌现，需要不断进行研究和探索。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影像技术在实际应用中面临的问题和挑战，需要专业人员进行深入研究，提出解决方案。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针对当前影像技术在实际应用中面临的问题和挑战，进行深入研究，提出解决方案，推动影像技术的进步和应用。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研究意义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研究，提高影像技术的水平和应用范围，为医疗、工业、安全等领域的发展提供技术支持和保障，促进相关产业的发展和进步。同时，研究成果也可以为其他领域的技术研究提供借鉴和参考，推动科技进步和社会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文献综述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国内研究现状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近年来，国内影像专业在理论和实践方面取得了一定的进展，涉及医学影像、影视制作、遥感影像等多个领域。国内学者在影像处理、影像诊断、影像分析等方面进行了广泛的研究，并取得了一系列成果。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国外研究现状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比国内，国外影像专业的研究起步较早，研究范围更广，研究深度更深。在影像处理、影像分析、影像诊断等方面的研究已经取得了很多突破性成果，尤其在人工智能和机器学习在影像领域的应用方面，国外的研究处于领先地位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国内外研究现状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尽管国内外影像专业的研究已经取得了很多成果，但仍存在一些研究空白。例如，在影像处理方面，对于某些复杂医学影像的自动识别和诊断算法研究尚不充分；在影视制作方面，对于虚拟现实、增强现实等新技术在影像制作中的应用研究尚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研究空白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国内外影像专业的研究还存在一些不足之处。例如，在研究方法上，对于影像数据的获取、处理和分析等方面的研究还不够深入；在研究领域上，对于跨学科的影像研究尚显不足，缺乏与其他领域的深度融合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研究不足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研究空白与不足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人工智能和机器学习技术的不断发展，其在影像领域的应用已经成为研究趋势。未来，影像专业的研究将更加注重跨学科的融合，加强与其他领域的合作与交流。同时，随着大数据时代的到来，对于海量影像数据的处理和分析也将成为研究的热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影像专业的研究将更加注重创新性和实用性。在理论方面，将进一步深化对影像本质和规律的认识；在实践方面，将更加注重影像技术在医疗、影视、遥感等领域的应用和推广。同时，随着技术的不断进步和应用需求的不断提高，影像专业的研究领域和范围也将不断拓展和深化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研究趋势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研究趋势与展望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研究内容与方法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207" b="820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当前影像技术在实际应用中面临的主要挑战是什么？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通过本研究，我们假设能够识别出这些挑战并提出相应的解决方案。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研究问题与假设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研究假设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研究问题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研究方法与实验设计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研究方法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采用文献综述、实证研究和案例分析相结合的方法。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实验设计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选择具有代表性的影像技术应用场景，进行实地调查和实验验证。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通过问卷调查、实地观察和深度访谈等方式收集数据。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运用统计分析、内容分析和比较分析等方法对数据进行处理和分析。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438" r="2443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数据收集与分析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研究预期成果与创新点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技术突破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计划在影像处理算法上取得重大突破，提高图像分辨率和清晰度。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产品开发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研发出具有自主知识产权的影像处理软件，满足专业市场需求。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学术贡献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发表高质量的学术论文，提升团队在国际影像处理领域的知名度。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人才培养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培养出一批具备创新能力和实践经验的影像处理专业人才。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预期成果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481" r="148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采用深度学习技术对影像进行超分辨率重建，提高图像质量。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算法优化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将影像处理与人工智能、计算机视觉等领域进行深度融合，拓宽研究领域。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跨学科融合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优化算法，实现影像的实时处理，满足实时传输和反馈的需求。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实时处理能力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根据不同行业和客户需求，提供个性化的影像处理解决方案。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创新点与突破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333" r="13333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推动影像处理行业的科技进步，促进产业升级和转型。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产业升级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提高医疗、安全、媒体等行业的影像处理水平，改善民生福祉。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社会应用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通过技术转让和专利授权等方式，创造经济效益和就业机会。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经济效益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加强国际学术交流与合作，提升我国在影像处理领域的国际地位。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国际交流与合作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社会效益与推广价值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https://d.book118.com/708043104122006035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2024-09-14T17:34:43.525</cp:lastPrinted>
  <dcterms:created xsi:type="dcterms:W3CDTF">2024-09-14T09:34:43Z</dcterms:created>
  <dcterms:modified xsi:type="dcterms:W3CDTF">2024-09-14T09:34:45Z</dcterms:modified>
</cp:coreProperties>
</file>