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1925E49-AF51-462E-9C6A-F98279775C7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E143BE6-5EDA-4549-8884-6E7E9984DD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DA42D1B-1464-493A-9EEB-B4DD6493D39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A9969EA-F047-4353-B18B-1908CE5BCF8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100B202-D7DF-4AD2-AD8B-CB8AFF715A4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F5D825D-5531-4746-BE59-16D1AA17B5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6DBFA32-1591-4677-97C6-0B405BA10C8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D29A43F-E1A7-4BC5-8A11-E1D2A66BFC4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3B1788-DA6B-4A41-82A8-92952177FE1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7D0693-0550-4CA3-A900-066B87E683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1C09EDC-6CB5-476C-83A1-8C5332AB98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0804401100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solidFill>
                <a:latin typeface="Microsoft Yahei"/>
                <a:ea typeface="Microsoft Yahei"/>
                <a:cs typeface="Microsoft Yahei"/>
              </a:rPr>
              <a:t>广电站节目部年终工作总结</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节目制作与播出情况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团队协作与沟通情况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受众反馈与市场调研结果</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技术支持与设备更新情况</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财务管理与资金使用效率</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未来发展规划与目标设定</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引言</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pic>
        <p:nvPicPr>
          <p:cNvPr id="8" name="Picture 8"/>
          <p:cNvPicPr>
            <a:picLocks noChangeAspect="1"/>
          </p:cNvPicPr>
          <p:nvPr/>
        </p:nvPicPr>
        <p:blipFill>
          <a:blip r:embed="rId2"/>
          <a:srcRect t="29582" b="2958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8950" b="28950"/>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234" r="8234"/>
          <a:stretch>
            <a:fillRect/>
          </a:stretch>
        </p:blipFill>
        <p:spPr>
          <a:xfrm>
            <a:off x="7771734"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回顾过去一年的工作成果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对广电站节目部在过去一年中所取得的工作成果进行全面回顾和总结。</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展望未来发展规划</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基于过去一年的工作经验和教训，为广电站节目部未来一年的发展提供指导和建议。</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促进部门持续改进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通过总结过去一年的工作，发现存在的问题和不足，提出改进措施，推动广电站节目部持续改进和发展。</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22147" r="22147"/>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3174" r="317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汇报范围</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包括各类节目的策划、制作、播出等环节的工作总结。</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包括节目的宣传、推广、营销等方面的工作总结。</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包括部门人员队伍的建设、培训、管理等方面的工作总结。</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包括节目制作和播出过程中所需的技术支持和服务的工作总结。</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节目制作</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节目推广</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团队建设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技术支持</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节目制作与播出情况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在过去的一年中，广电站节目部共制作并播出了X个不同类型的节目，包括新闻、综艺、文化、教育等。</a:t>
            </a:r>
          </a:p>
        </p:txBody>
      </p:sp>
      <p:pic>
        <p:nvPicPr>
          <p:cNvPr id="6" name="Picture 6"/>
          <p:cNvPicPr>
            <a:picLocks noChangeAspect="1"/>
          </p:cNvPicPr>
          <p:nvPr/>
        </p:nvPicPr>
        <p:blipFill>
          <a:blip r:embed="rId2"/>
          <a:srcRect l="12500" r="12500"/>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节目数量统计</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新闻类节目占比XX%，综艺类节目占比XX%，文化类节目占比XX%，教育类节目占比XX%。</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节目类型分布</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3792" r="2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今年我们尝试了X个全新的节目类型，包括户外真人秀和访谈类节目，取得了不错的效果。</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新节目尝试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节目数量及类型统计</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lt1"/>
          </a:lnRef>
          <a:fillRef idx="1">
            <a:schemeClr val="lt1"/>
          </a:fillRef>
          <a:effectRef idx="0">
            <a:schemeClr val="l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专家评审</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邀请行业内专家对节目进行评审，从专业角度对节目质量进行评估，提出了宝贵的意见和建议。</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观众反馈</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通过调查问卷和在线评论等方式收集观众反馈，结果显示大部分观众对节目质量表示满意，其中X%的观众表示非常满意。</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solidFill>
                <a:latin typeface="Microsoft Yahei"/>
                <a:ea typeface="Microsoft Yahei"/>
                <a:cs typeface="Microsoft Yahei"/>
              </a:rPr>
              <a:t>内部自评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solidFill>
                <a:latin typeface="Microsoft Yahei"/>
                <a:ea typeface="Microsoft Yahei"/>
                <a:cs typeface="Microsoft Yahei"/>
              </a:rPr>
              <a:t>节目部成员定期对播出的节目进行自评，及时发现问题并改进，不断提高节目质量。</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7" name="Picture 17"/>
          <p:cNvPicPr>
            <a:picLocks noChangeAspect="1"/>
          </p:cNvPicPr>
          <p:nvPr/>
        </p:nvPicPr>
        <p:blipFill>
          <a:blip r:embed="rId2">
            <a:alphaModFix/>
          </a:blip>
          <a:srcRect l="12500" r="125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21875" r="21875"/>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节目质量评估</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优秀节目展示</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在年终晚会上对优秀节目进行展示和表彰，让更多人了解和欣赏这些节目的精彩之处。</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经验分享</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优秀节目的制作团队在晚会上分享创作经验和心得体会，为其他团队成员提供学习和借鉴的机会。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优秀节目评选</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经过观众投票和专家评审，评选出本年度最优秀的X个节目，这些节目在内容、形式、制作等方面都有突出表现。</a:t>
            </a:r>
          </a:p>
        </p:txBody>
      </p:sp>
      <p:pic>
        <p:nvPicPr>
          <p:cNvPr id="10" name="Picture 10"/>
          <p:cNvPicPr>
            <a:picLocks noChangeAspect="1"/>
          </p:cNvPicPr>
          <p:nvPr/>
        </p:nvPicPr>
        <p:blipFill>
          <a:blip r:embed="rId2"/>
          <a:srcRect l="16750" r="1675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优秀节目展示与表彰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团队协作与沟通情况</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节目部成员之间保持高效沟通，共同协作完成各项工作任务。</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高效协作</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分工明确</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15" name="Picture 15"/>
          <p:cNvPicPr>
            <a:picLocks noChangeAspect="1"/>
          </p:cNvPicPr>
          <p:nvPr/>
        </p:nvPicPr>
        <p:blipFill>
          <a:blip r:embed="rId3"/>
          <a:srcRect l="5103" r="510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定期会议</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根据各自的专业特长，成员们分工明确，确保工作顺利进行。</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通过定期召开部门会议，及时交流工作进展，共同解决遇到的问题。</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部门内部协作情况</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节目部积极与其他部门沟通合作，共同推进广电站整体工作。</a:t>
            </a:r>
          </a:p>
        </p:txBody>
      </p:sp>
      <p:pic>
        <p:nvPicPr>
          <p:cNvPr id="5" name="Picture 5"/>
          <p:cNvPicPr>
            <a:picLocks noChangeAspect="1"/>
          </p:cNvPicPr>
          <p:nvPr/>
        </p:nvPicPr>
        <p:blipFill>
          <a:blip r:embed="rId2"/>
          <a:srcRect l="13625" r="13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pic>
        <p:nvPicPr>
          <p:cNvPr id="9" name="Picture 9"/>
          <p:cNvPicPr>
            <a:picLocks noChangeAspect="1"/>
          </p:cNvPicPr>
          <p:nvPr/>
        </p:nvPicPr>
        <p:blipFill>
          <a:blip r:embed="rId4"/>
          <a:srcRect l="22500" r="2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跨部门合作</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与其他部门保持信息共享，及时了解广电站最新动态和政策。</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信息共享</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与其他部门协同策划活动，提升广电站品牌形象和影响力。</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协同策划</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与其他部门沟通合作情况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问题一</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沟通效率有待提高。部分成员在沟通中表达不够清晰，导致信息传递出现误差。</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改进措施二</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建立激励机制，鼓励成员主动承担任务和责任。同时，加强团队建设活动，增强团队凝聚力和向心力。</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改进措施一</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加强沟通技巧培训，提高成员们的沟通能力。同时，鼓励成员之间多进行面对面的交流，确保信息传递准确无误。</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问题三</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部门间协作不够紧密。虽然节目部与其他部门保持了一定的沟通合作，但在某些方面仍存在协作不够紧密的情况。</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solidFill>
                <a:latin typeface="Microsoft Yahei"/>
                <a:ea typeface="Microsoft Yahei"/>
                <a:cs typeface="Microsoft Yahei"/>
              </a:rPr>
              <a:t>问题二</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部分成员缺乏主动性。在工作中，部分成员存在等待指令的现象，缺乏主动承担任务的意识。</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改进措施三</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加强部门间协作机制建设，定期召开跨部门协调会议，共同商讨解决工作中遇到的问题。同时，加强部门间的信息共享和资源整合，形成工作合力。</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团队协作中存在的问题及改进措施</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solidFill>
                <a:latin typeface="Microsoft Yahei"/>
                <a:ea typeface="Microsoft Yahei"/>
                <a:cs typeface="Microsoft Yahei"/>
              </a:rPr>
              <a:t>04</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solidFill>
                <a:latin typeface="Microsoft Yahei"/>
                <a:ea typeface="Microsoft Yahei"/>
                <a:cs typeface="Microsoft Yahei"/>
              </a:rPr>
              <a:t>受众反馈与市场调研结果</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通过问卷调查和在线评价，我们收集了大量受众反馈数据。分析结果显示，大部分受众对我们的节目表示满意，整体满意度较高。</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受众满意度整体情况</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受众对节目内容的丰富性和多样性表示认可，认为我们的节目涵盖了不同领域和主题，满足了他们的多样化需求。</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节目内容满意度</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在节目形式上，受众对访谈、报道、专题等多样化形式表示满意，认为这些形式使得节目更加生动有趣。</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solidFill>
                <a:latin typeface="Microsoft Yahei"/>
                <a:ea typeface="Microsoft Yahei"/>
                <a:cs typeface="Microsoft Yahei"/>
              </a:rPr>
              <a:t>节目形式满意度</a:t>
            </a:r>
          </a:p>
        </p:txBody>
      </p:sp>
      <p:pic>
        <p:nvPicPr>
          <p:cNvPr id="9" name="Picture 9"/>
          <p:cNvPicPr>
            <a:picLocks noChangeAspect="1"/>
          </p:cNvPicPr>
          <p:nvPr/>
        </p:nvPicPr>
        <p:blipFill>
          <a:blip r:embed="rId2"/>
          <a:srcRect l="21875" r="21875"/>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受众满意度调查结果分析</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https://d.book118.com/708044011005006033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2024-09-10T18:47:30.071</cp:lastPrinted>
  <dcterms:created xsi:type="dcterms:W3CDTF">2024-09-10T10:47:30Z</dcterms:created>
  <dcterms:modified xsi:type="dcterms:W3CDTF">2024-09-10T10:47:32Z</dcterms:modified>
</cp:coreProperties>
</file>