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C89E499D-EDCC-4D6B-BB9E-08D0596BFBF7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06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7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09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0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2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3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5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6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8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9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1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2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0FB21B-C4AA-459B-8A7B-FB06439828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E25EBC-8D1E-4F3B-8D09-861A125542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C1E6D6-BDCA-465D-B814-C94626F897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410ABF-B0C0-4E70-870F-3B03892A4D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4E5021-7DA8-4B25-AD3C-5767CB565C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B67398-6711-42D0-9709-601A32C9AA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7CFC3C5-FB45-401C-8E65-DB8D4F192A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7F29B4-C7A1-4683-9622-BF46C3C18A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B2CF39-EB04-4B3E-83C8-13F670F2C0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BFD981-8212-42F4-A45C-CC8B13A411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FA3CF9-EE03-4FE4-93A5-D86DFEB1A8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4E4A2995-6F93-41EB-B792-129C74D925C2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3554A826-C91C-4275-B591-A6368CB6A582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8044017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自我认知认清内心的深层需求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内心深层需求的重要性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认清内心深层需求的方法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内心深层需求的实现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实例分析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自我认知的定义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自我认知是指个体对自己的认知和理解，包括对自己特质、能力、价值观等方面的认知和理解。通过自我认知，个体可以更清晰地认识自己的内心需求和动机，为自我成长提供指导。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自我认知的重要性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了解自己的情感、行为和认知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提升自我认知能力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帮助更好地应对生活挑战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应对挑战和压力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助力个人成长和发展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增强自我发展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内心深层需求的概念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与个体的核心价值观相关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核心价值观和信念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在内心深处渴望满足的需求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需求渴望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与个人潜意识息息相关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个体潜意识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本章内容概述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应对挑战和压力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自我认知的重要性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通过自我认知实现发展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实现个人成长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核心价值观和信念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内心深层需求的概念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内心深层需求的重要性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认清内心深层需求对于个人发展至关重要。只有了解自己内心真正渴望的东西，才能更好地规划自己的未来和实现梦想。内心深层需求是激励我们前行的动力之源。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5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内心深层需求的重要性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8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内心深层需求对个人行为的影响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内心深层需求对个人行为有着深远的影响，它是个体行为背后的动力和动机。了解和认清内心深层需求能够帮助个体更好地调控行为，实现自我目标。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内心深层需求与情绪的关系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满足需求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积极情绪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未满足需求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消极情绪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重要性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情绪管理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关联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心理健康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1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内向性格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独处思考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谨慎细腻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4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乐观性格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积极向上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充满希望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7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悲观性格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消极厌世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失去希望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内心深层需求与性格特征的关联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外向性格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寻求社交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活跃开朗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内心深层需求的满足与生活满意度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满足需求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幸福感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重要性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目标实现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提升关键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生活质量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通过深入了解内心深层需求，个体可以更好地认识自己的行为动机、情绪体验和性格特征，从而有针对性地管理自己的情绪、提升生活满意度。认清内心深层需求是自我成长和发展的基础。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认清内心深层需求的方法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自我反思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自我反思是认清内心深层需求的重要方法，通过静心、反思自己的内心感受和需求，可以逐渐认清内心深层需求，明确自己想要的和追求的目标。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情绪管理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情绪管理关键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理解自己的情绪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应对压力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有效应对挑战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情绪管理作用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提升自我认知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心理健康关键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培养积极心态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表达自己需求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倾诉情感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解决冲突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共同成长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互相支持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团队合作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与他人沟通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倾听他人需求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有效沟通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建立信任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5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寻找心灵导师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寻找心灵导师是认清内心深层需求的有效途径之一，心灵导师可以为个体提供指导和支持，帮助个体认清自己的内心深层需求，实现个人成长和发展。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https://d.book118.com/708044017010006050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118</Paragraphs>
  <Slides>20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自我认知认清内心的深层需求</vt:lpstr>
      <vt:lpstr>目录</vt:lpstr>
      <vt:lpstr>第一章 简介</vt:lpstr>
      <vt:lpstr> </vt:lpstr>
      <vt:lpstr>自我认知的重要性</vt:lpstr>
      <vt:lpstr>内心深层需求的概念</vt:lpstr>
      <vt:lpstr>本章内容概述</vt:lpstr>
      <vt:lpstr>内心深层需求的重要性</vt:lpstr>
      <vt:lpstr>第2章 内心深层需求的重要性</vt:lpstr>
      <vt:lpstr> </vt:lpstr>
      <vt:lpstr>内心深层需求与情绪的关系</vt:lpstr>
      <vt:lpstr>内心深层需求与性格特征的关联</vt:lpstr>
      <vt:lpstr>内心深层需求的满足与生活满意度</vt:lpstr>
      <vt:lpstr>总结</vt:lpstr>
      <vt:lpstr>第3章 认清内心深层需求的方法</vt:lpstr>
      <vt:lpstr> </vt:lpstr>
      <vt:lpstr>情绪管理</vt:lpstr>
      <vt:lpstr>与他人沟通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2024-09-29T14:09:57.164</cp:lastPrinted>
  <dcterms:created xsi:type="dcterms:W3CDTF">2024-09-29T06:09:57Z</dcterms:created>
  <dcterms:modified xsi:type="dcterms:W3CDTF">2024-09-29T06:09:59Z</dcterms:modified>
</cp:coreProperties>
</file>