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152DC-8BDF-4057-82E7-EA2DC13FA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52DF9-B998-473B-BB5E-9B265AFE4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AFCB3-49DE-4E4A-8FFE-322DA807C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A937F-086B-4030-9E24-E04EF4528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49AEA3-5F5B-4BF7-A8DA-EF24CF49F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0F0FC9-2D26-4A76-BC3A-96E68D60F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27B772-9118-4011-9EE8-02742BB08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EFE58-ABDB-46D2-90E4-DDB82BD07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7400C-27BE-4647-93D2-35125897B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A65CE-B7C7-4AF4-9C8A-4A6E2F732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DA73A-340D-4512-92AE-C4B7CB387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44031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社交媒体营销发展趋势分析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社交媒体营销的发展历程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社交媒体营销的当前趋势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未来社交媒体营销的发展方向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社交媒体营销的挑战与机遇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社交媒体营销是指利用社交媒体平台进行品牌推广、产品营销和客户关系管理的过程。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社交媒体营销通过与目标受众互动，建立品牌形象，提高品牌知名度和用户忠诚度。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社交媒体已成为人们获取信息、交流互动的主要渠道之一，因此社交媒体营销对于企业来说至关重要。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社交媒体营销能够提高品牌曝光度，增加销售机会，降低营销成本，提高客户满意度和忠诚度。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社交媒体营销的发展历程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553" r="95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463" b="134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社交媒体平台的崛起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社交媒体平台如Facebook、Twitter、Instagram等在近年来迅速崛起，成为人们日常生活中不可或缺的一部分。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这些平台提供了便捷的沟通渠道，让人们可以随时随地与朋友、家人和其他联系人保持联系，分享自己的生活和想法。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社交媒体平台的崛起也为营销人员提供了一个全新的渠道，使他们能够更直接地与潜在客户和目标受众进行互动。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随着社交媒体平台的普及，越来越多的企业开始意识到社交媒体营销的重要性，纷纷加入了这个领域。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社交媒体营销的方式也在不断演变，从简单的发布广告和促销信息，到运用故事叙述、用户互动、数据分析和定位投放等多种策略。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038" b="503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社交媒体营销的演变使得企业能够更精准地定位目标受众，提高品牌知名度和用户忠诚度，同时也为营销人员带来了更多的挑战和机遇。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社交媒体营销的演变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社交媒体营销的当前趋势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短视频和直播营销具有视觉冲击力和沉浸感，能够吸引用户的注意力，提高品牌知名度和曝光率。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短视频和直播营销的创作形式多样，包括故事情节、产品展示、用户互动等，有助于品牌打造个性化、创意化的营销内容。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短视频和直播营销已成为社交媒体营销的重要趋势。通过短视频和直播，品牌可以与目标受众进行实时互动，传递品牌信息，提高用户参与度和忠诚度。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短视频和直播营销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社交电商的兴起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随着社交媒体用户数量的增长和移动互联网的普及，社交电商逐渐成为一种新兴的商业模式。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社交电商通过社交媒体平台连接消费者和商家，实现商品或服务的交易。这种模式具有用户粘性高、传播速度快、转化率高等优点。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社交电商的发展推动了社交媒体平台的功能拓展，使得平台上的商品推荐、购买流程更加便捷，提升了用户体验。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随着技术的不断进步和普及，VR和AR在社交媒体营销中的应用将更加广泛，为品牌提供更多创意和个性化的营销解决方案。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虚拟现实（VR）和增强现实（AR）技术为社交媒体营销带来了新的创意和形式。通过VR和AR技术，品牌可以将虚拟场景与现实世界相结合，为用户带来沉浸式的体验。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VR和AR技术在社交媒体营销中的应用包括产品展示、品牌宣传、活动体验等。这种创新的营销方式能够吸引用户的关注，提高品牌记忆度和好感度。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8553" r="8553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553" r="8553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553" r="8553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虚拟现实与增强现实在社交媒体营销中的应用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未来社交媒体营销的发展方向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https://d.book118.com/708044031132006042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2024-09-22T04:25:41.183</cp:lastPrinted>
  <dcterms:created xsi:type="dcterms:W3CDTF">2024-09-21T20:25:41Z</dcterms:created>
  <dcterms:modified xsi:type="dcterms:W3CDTF">2024-09-21T20:25:43Z</dcterms:modified>
</cp:coreProperties>
</file>