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E517DD4-B017-44E5-8FDE-BEC65BD3A6A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9C6C5-BC7D-4763-B2C3-3B1F13FA6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9169D-E7B8-42D7-BA49-85E824702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13B3E-4FFC-4619-B700-D1847676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C2432-1E9F-4B00-84AD-1B53CED3A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A3067-8DF6-42D0-A05E-659DC1E69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07069-D6B6-4A52-8263-841929984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2CC9C-F116-4896-895A-3D8BC6F70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4DE13-E0F8-4667-B80F-D61CDF995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1FD7A-55E1-4DE5-9FCE-5D6171682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69F12-3645-4B28-8AC2-1E6664D2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2F97C-EA36-4D1C-A0C2-E44576055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40E3B52-A98B-40F6-AA86-9D8ADB41C28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7328914-9BE3-4C45-B69A-65D9FD8265F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501103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爆破作业现场的安全围护与控制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爆破作业现场的安全围护与控制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爆破作业前的安全准备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爆破作业中的安全控制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爆破作业后的安全整改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爆破作业现场的安全培训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爆破作业现场的安全监督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爆破作业现场的安全围护与控制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爆破作业现场安全管理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建立安全堵控制度，严格执行围挡安全标准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安全堵控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识别危险源并采取控制措施，避免事故发生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危险源控制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设置明显的安全警示标语，提醒人员注意安全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安全警示标识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爆破作业现场的围挡设置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选择坚固可靠的围挡材料，确保围挡稳固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围挡材料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根据爆破区域的实际情况确定围挡高度，防止碎片飞溅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围挡高度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定期检查围挡的完整性和稳固性，及时修复问题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围挡检查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爆破作业的危险性分析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爆破作业存在着严重的安全隐患，如爆破物品的不稳定性、爆炸威力的不可控性等。必须进行全面的危险性分析，并制定相应的安全控制措施，保障作业人员和周围环境的安全。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爆破作业现场的人员管理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对爆破作业人员进行专业培训，提高其安全意识和应急反应能力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建立严格的人员监督机制，确保作业人员遵守安全操作规程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合理配置作业人员，保障作业流程的顺利进行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人员配备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爆破作业前的安全准备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爆破作业前的检查和测试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在进行爆破作业前，必须对爆破药品进行严格检查及正确存放，同时要进行爆破装置的检验和测试，还需审核爆破作业方案以确保安全。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爆破作业前的人员培训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实战模拟演练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爆破作业现场的安全演练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爆破原理和操作规程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爆破作业相关知识的培训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急救和逃生技能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爆破作业前的安全技能培训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爆破作业前的准备工作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确保无障碍物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爆破作业现场的清理工作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确保空气流通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爆破作业前的通风准备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放置爆破装置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爆破作业现场的设备设置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爆破装置的安全性检查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确认装置无损坏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避免误触发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爆破作业前的应急预案演练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模拟紧急情况应对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提高反应速度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爆破作业前的安全检查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爆破作业现场的安全检查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检查场地是否安全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排除火源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爆破作业前的安全准备至关重要，只有经过严谨的检查、培训和准备工作，才能有效控制现场安全风险，确保作业顺利进行。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爆破作业中的安全控制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爆破作业现场的风险预警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在爆破作业现场，及时发现潜在的安全风险至关重要。通过对场地的周围环境进行全面观察，可以提前预警可能存在的危险因素，为采取相应措施做好准备。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爆破作业的风险评估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根据安全规范进行评估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风险等级评定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确定导致事故的根本原因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风险源分析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制定相应的风险控制措施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风险处理方案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爆破装置的操作安全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严格按照操作流程操作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遵守作业指导要求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爆破作业中的人员定位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设置工作区域划分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明确工作人员职责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实行工作人员互相监督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爆破作业中的人员安全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爆破作业现场的人员防护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佩戴符合标准的安全头盔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穿戴防护服装和手套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配备呼吸防护装备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爆破作业中的装备保障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定期进行装备检测和维护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爆破作业现场的装备检查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及时更新老化设备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爆破作业中的装备更新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保证装置性能稳定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爆破装置的维护保养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爆破作业中的安全监测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为保障爆破作业的安全进行，必须对现场进行实时监测。利用先进的监控设备和技术手段，及时发现问题并采取应对措施，确保作业过程中各环节的安全可控。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爆破作业后的安全整改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https://d.book118.com/708045011035006046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爆破作业现场的安全围护与控制</vt:lpstr>
      <vt:lpstr>目录</vt:lpstr>
      <vt:lpstr>第1章 爆破作业现场的安全围护与控制</vt:lpstr>
      <vt:lpstr>爆破作业现场安全管理</vt:lpstr>
      <vt:lpstr>爆破作业现场的围挡设置</vt:lpstr>
      <vt:lpstr> </vt:lpstr>
      <vt:lpstr>爆破作业现场的人员管理</vt:lpstr>
      <vt:lpstr>第2章 爆破作业前的安全准备</vt:lpstr>
      <vt:lpstr> </vt:lpstr>
      <vt:lpstr>爆破作业前的人员培训</vt:lpstr>
      <vt:lpstr>爆破作业前的准备工作</vt:lpstr>
      <vt:lpstr>爆破作业前的安全检查</vt:lpstr>
      <vt:lpstr>总结</vt:lpstr>
      <vt:lpstr>第3章 爆破作业中的安全控制</vt:lpstr>
      <vt:lpstr> </vt:lpstr>
      <vt:lpstr>爆破作业的风险评估</vt:lpstr>
      <vt:lpstr>爆破作业中的人员安全</vt:lpstr>
      <vt:lpstr>爆破作业中的装备保障</vt:lpstr>
      <vt:lpstr>爆破作业中的安全监测</vt:lpstr>
      <vt:lpstr>第四章 爆破作业后的安全整改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2024-09-27T01:19:31.155</cp:lastPrinted>
  <dcterms:created xsi:type="dcterms:W3CDTF">2024-09-26T17:19:31Z</dcterms:created>
  <dcterms:modified xsi:type="dcterms:W3CDTF">2024-09-26T17:19:33Z</dcterms:modified>
</cp:coreProperties>
</file>