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3F8D4F-FD98-47F6-8CE3-23EC3322FF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C21B3A-0E95-4C76-BBF5-ADE6F13F48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CFEB1B-CB50-45C2-A2E7-15659D252A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B466B4-4D2E-4ED7-A211-45B86A704C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7986227-9A70-4B0A-A24C-C90323DBE7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6A7F88C-5755-4886-A211-1188247D3D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46F3698-66C3-46BF-97DE-C870E94464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1D81CE-29C7-405B-A30C-E7B22EC120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E304D8-4CED-49AE-AC04-001717CBC6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CF6AF6-2B85-4E2A-B21D-98D5B76AA4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E4946E-3980-4743-B2B4-D976505461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8045051112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11708" y="1595439"/>
            <a:ext cx="57721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医美身体护理</a:t>
            </a:r>
          </a:p>
        </p:txBody>
      </p:sp>
      <p:sp>
        <p:nvSpPr>
          <p:cNvPr id="4" name="AutoShape 4"/>
          <p:cNvSpPr/>
          <p:nvPr/>
        </p:nvSpPr>
        <p:spPr>
          <a:xfrm>
            <a:off x="1105622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36425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054506" y="5422868"/>
            <a:ext cx="4785198" cy="0"/>
          </a:xfrm>
          <a:prstGeom prst="line">
            <a:avLst/>
          </a:prstGeom>
          <a:ln w="9525">
            <a:solidFill>
              <a:srgbClr val="000000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807827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医美身体护理概述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医美身体护理项目分类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医美身体护理产品与设备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医美身体护理注意事项与建议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医美身体护理案例分享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10775" y="2073592"/>
            <a:ext cx="1835690" cy="2710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医美身体护理概述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4650" r="1465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医美身体护理是指通过医学美容技术来改善身体的皮肤、肌肉、骨骼等组织，以达到美化身体、提升身体功能和健康水平的目的。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医美身体护理具有个性化、科学化、安全化等特点，可以根据不同个体的需求和身体状况，制定个性化的护理方案，同时采用先进的医学美容技术，确保护理效果的安全性和有效性。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通过医美身体护理，可以改善皮肤质地、减少脂肪、塑造身材等，使身体更加美观。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美化身体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提升自信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预防疾病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良好的身体形象可以增强个体的自信心，提高生活质量和幸福感。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适当的医美身体护理可以预防一些慢性疾病的发生，如肥胖、糖尿病等。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医美身体护理的重要性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医美身体护理起源于古代，如中国的中医美容、印度的香薰按摩等。随着医学技术的发展，现代医美身体护理逐渐形成并发展起来。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近年来，随着人们对美的追求和对健康的关注不断提高，医美身体护理逐渐受到广泛欢迎。未来，随着医学技术的不断进步和应用领域的拓展，医美身体护理将会有更加广阔的发展前景。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88" r="16688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医美身体护理的历史与发展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医美身体护理项目分类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通过使用洁面乳、磨砂膏等产品，彻底清洁皮肤表面的污垢和多余油脂，促进皮肤新陈代谢。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4648" r="14648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深层清洁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定期去除皮肤表面的老化角质层，促进细胞更新和修复，使皮肤更加光滑细腻。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去角质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通过使用保湿霜、面膜等产品，为皮肤提供充足的水分和营养，保持皮肤水润健康。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保湿补水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皮肤护理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通过运动、饮食调整等方式，减少身体脂肪含量，塑造紧致有型的身材。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瘦身塑形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针对特定部位进行有针对性的锻炼或使用专业产品，如瘦腿霜、瘦腰腹霜等，以达到局部塑形的效果。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局部塑形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5318" b="1531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通过使用紧致提升产品或进行专业护理，改善皮肤松弛现象，提升皮肤紧致度。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紧致提升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身体塑形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31962" b="3196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7676" b="2767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27" b="26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抗衰老护理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抗氧化防护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通过使用含有抗氧化成分的产品，抵抗自由基对皮肤的损害，延缓皮肤衰老过程。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紧致抗皱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通过使用紧致抗皱产品或进行专业护理，减少皮肤皱纹和细纹的出现，使皮肤更加平滑紧致。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提拉紧致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通过使用提拉紧致产品或进行专业护理，提升皮肤弹性和紧致度，使皮肤更加年轻有活力。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医美身体护理产品与设备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https://d.book118.com/708045051112006043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2024-09-23T08:49:00.514</cp:lastPrinted>
  <dcterms:created xsi:type="dcterms:W3CDTF">2024-09-23T00:49:00Z</dcterms:created>
  <dcterms:modified xsi:type="dcterms:W3CDTF">2024-09-23T00:49:02Z</dcterms:modified>
</cp:coreProperties>
</file>