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C06881-4E3E-439D-8109-F8564758B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7E7F85-3992-432B-AAC2-1FC66BD86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B46824-CC28-49F1-929F-4829B8AB7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2D6B8F-7E0A-4B25-94D9-1F8B4DCCF6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8BE041-B20A-45C0-92F6-E22ECF4A99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A024FB-BEBB-4D67-8B40-BC8A16510E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4E36A1-4372-43E8-A6CB-37B3E5C11D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0FAD09-C1D5-44F5-9F0B-C2D55E251E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3C8E7E-4CC6-4469-9E8E-67137D5F5C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EC0E4A-FECE-4C62-9289-6E723FC14F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719755-7535-495D-9227-B65D28D2A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4510200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solidFill>
                <a:latin typeface="Microsoft Yahei"/>
                <a:ea typeface="Microsoft Yahei"/>
                <a:cs typeface="Microsoft Yahei"/>
              </a:rPr>
              <a:t>汉庭酒店定价策略分析</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汇报人：&lt;XXX&gt;</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汉庭酒店概况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汉庭酒店定价策略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汉庭酒店定价策略的影响因素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汉庭酒店定价策略的优化建议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中国酒店业市场竞争激烈</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随着中国旅游市场的快速发展，酒店业竞争日趋激烈，各酒店品牌纷纷采取不同的定价策略以吸引客源。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汉庭酒店的市场地位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作为国内经济型连锁酒店的代表之一，汉庭酒店在市场中占有一定份额，研究其定价策略对于了解其竞争优势和提升市场竞争力具有重要意义。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通过对汉庭酒店定价策略的分析，了解其定价原则、方法及考虑的因素，揭示其定价策略的特点和优势。</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分析汉庭酒店定价策略的特点和影响因素</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基于对汉庭酒店定价策略的分析，提出针对性的优化建议，以帮助其提升市场竞争力并实现可持续发展。</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探讨汉庭酒店定价策略的优化建议</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汉庭酒店概况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汉庭酒店简介</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汉庭酒店是中国华住酒店集团旗下的经济型连锁酒店品牌，成立于2005年，以简约、舒适、便捷为特点，致力于为商旅客人提供高品质的住宿体验。</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汉庭酒店在中国各大城市拥有广泛的分布，以其高品质、高性价比的服务吸引了大量中低端商旅客人。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汉庭酒店的市场定位</a:t>
            </a:r>
          </a:p>
        </p:txBody>
      </p:sp>
      <p:sp>
        <p:nvSpPr>
          <p:cNvPr id="30" name="AutoShape 30"/>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汉庭酒店通过提供高品质的住宿环境和设施，如舒适的床品、整洁的房间、高速的无线网络等，满足了中低端商旅市场的需求。</a:t>
            </a:r>
            <a:endParaRPr lang="en-US" sz="1100"/>
          </a:p>
        </p:txBody>
      </p:sp>
      <p:sp>
        <p:nvSpPr>
          <p:cNvPr id="31" name="AutoShape 31"/>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汉庭酒店的市场定位是中低端商旅市场，主要服务于预算有限、对住宿品质有一定要求的商旅客人。</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汉庭酒店的竞争优势</a:t>
            </a:r>
          </a:p>
        </p:txBody>
      </p:sp>
      <p:sp>
        <p:nvSpPr>
          <p:cNvPr id="29" name="Freeform 29"/>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068198" y="1804533"/>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汉庭酒店作为华住酒店集团旗下的品牌，拥有强大的品牌影响力和资源整合能力，能够提供高品质、高性价比的服务。</a:t>
            </a:r>
          </a:p>
        </p:txBody>
      </p:sp>
      <p:sp>
        <p:nvSpPr>
          <p:cNvPr id="33" name="TextBox 33"/>
          <p:cNvSpPr txBox="1"/>
          <p:nvPr/>
        </p:nvSpPr>
        <p:spPr>
          <a:xfrm>
            <a:off x="2102790" y="3417125"/>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汉庭酒店注重客户体验和服务质量，通过提供贴心、周到的服务，赢得了客户的信任和忠诚。</a:t>
            </a:r>
          </a:p>
        </p:txBody>
      </p:sp>
      <p:sp>
        <p:nvSpPr>
          <p:cNvPr id="34" name="TextBox 34"/>
          <p:cNvSpPr txBox="1"/>
          <p:nvPr/>
        </p:nvSpPr>
        <p:spPr>
          <a:xfrm>
            <a:off x="4025566" y="5029724"/>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汉庭酒店在中国经济型酒店市场中占据了一定的市场份额，具有较高的知名度和美誉度。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汉庭酒店定价策略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成本导向定价</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以成本为基础，加上预期利润来确定价格。</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边际成本定价法</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根据产品的边际成本来制定价格，以实现利润最大化。</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成本加成定价法</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在产品成本的基础上加上一定的利润率，形成产品的销售价格。</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成本导向定价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根据竞争对手的价格来制定自己的价格。</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竞争导向定价</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以较低的价格快速占领市场，提高市场占有率。</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市场渗透定价法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以较高的价格获取高额利润，适用于产品具有独特优势或市场需求较小的情况。</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市场撇脂定价法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竞争导向定价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差别定价法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根据消费者对产品价值的认知差异来制定不同的价格，以满足不同消费者的需求。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价值导向定价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根据消费者对产品价值的认知来制定价格。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认知价值定价法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根据消费者对产品的认知价值来制定价格，以提高产品的竞争力。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价值导向定价</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https://d.book118.com/708045102002006032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2024-09-09T04:29:30.081</cp:lastPrinted>
  <dcterms:created xsi:type="dcterms:W3CDTF">2024-09-08T20:29:30Z</dcterms:created>
  <dcterms:modified xsi:type="dcterms:W3CDTF">2024-09-08T20:29:32Z</dcterms:modified>
</cp:coreProperties>
</file>