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5ED26-68B8-4D89-9472-07509E4B8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1CA78-DFF2-4A3E-A6A0-AB4794E46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CEEA9-F8B9-4898-B8AA-71F3B3E37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D618C-5C4E-4C39-A5F3-ED66D99D6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FCBCF3-4B40-4069-A92A-D067719A4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B72F8E-501E-4FF3-922C-F7C60437F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18A42F-0D60-4F4D-B800-98EA3D282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DF1B1-AB2E-48B2-9999-A6A95E260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5A859-3EF4-4C79-AA50-E3943339F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7D81F-9BA8-4991-85F6-49F70B056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27ACB-D4C1-4DF7-A6FA-3850BA1BC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46056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床旁监护仪的应用护理课件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床旁监护仪的基本知识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床旁监护仪在临床护理中的应用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监护仪的日常维护和保养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床旁监护仪的发展趋势和未来展望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监护仪在临床护理中的应用越来越广泛，为了提高护士对监护仪使用的掌握程度和操作技能，本课件旨在介绍床旁监护仪的基本原理、使用方法、注意事项以及常见故障排除等方面的知识。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随着医疗技术的不断发展，监护仪作为重要的医疗设备之一，在临床护理中发挥着越来越重要的作用。掌握监护仪的使用对于提高护理质量和保障患者安全具有重要意义。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95" b="42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00" b="24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监护仪的重要性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实时监测患者生理参数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监护仪能够实时监测患者的生命体征，如心率、血压、呼吸等，及时发现异常情况并进行处理。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辅助诊断和治疗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通过监护仪监测到的数据，医护人员可以及时了解患者的病情变化，为诊断和治疗提供重要依据。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提高护理效率和质量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正确使用监护仪可以减少护士的工作量，提高工作效率，同时也能保障患者的安全和舒适。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床旁监护仪的基本知识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监护仪将处理后的数据以图形或数字的形式显示在屏幕上，帮助医护人员了解患者的生理状态。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监护仪还具有报警功能，当患者的生理参数出现异常时，监护仪会发出警报，提醒医护人员及时处理。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937" r="593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161" r="816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监护仪通过传感器采集患者的生理参数，如心电、血压、呼吸、体温等，并进行处理和分析。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监护仪的工作原理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根据用途，监护仪可分为便携式和固定式两类。便携式监护仪方便移动，适用于临时监测和转运患者；固定式监护仪则用于持续监测患者的生理参数。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监护仪的主要功能包括心电监测、血压监测、呼吸监测、体温监测等。不同型号的监护仪可能还具备其他附加功能，如血氧饱和度监测、肌电监测等。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监护仪的种类和功能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在选购监护仪时，应考虑医院的需求和预算，选择性能稳定、易于操作和维护的监护仪。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使用监护仪时，应注意定期校准和维护，确保其准确性和可靠性。同时，医护人员应熟练掌握监护仪的操作方法，以便在紧急情况下能够迅速应对。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934" b="1393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775" b="877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此外，还应关注监护仪的安全性能，如电气安全、辐射安全等，确保患者和医护人员的安全。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监护仪的选购和使用注意事项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床旁监护仪在临床护理中的应用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通过监测患者的生理参数，如心电图、血氧饱和度等，床旁监护仪能够帮助医护人员评估患者的病情状况，为制定治疗方案提供依据。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重症患者需要持续监测生命体征，如心率、血压、呼吸、体温等，床旁监护仪能够实时、连续监测，及时发现异常情况。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预警与抢救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床旁监护仪具有预警和报警功能，当监测到异常情况时能够及时发出警报，提醒医护人员采取紧急处理措施，为抢救赢得时间。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3086" b="1308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458" r="17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监护仪在重症护理中的应用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https://d.book118.com/708046056007006026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2024-09-03T00:02:52.269</cp:lastPrinted>
  <dcterms:created xsi:type="dcterms:W3CDTF">2024-09-02T16:02:52Z</dcterms:created>
  <dcterms:modified xsi:type="dcterms:W3CDTF">2024-09-02T16:02:54Z</dcterms:modified>
</cp:coreProperties>
</file>