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E8E9A-8D92-49FD-AE42-5EA9C32C9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8B077-2B18-4A34-A6B1-5F6FF2B08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113D24-28E1-46D3-86EC-57C050F93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769CCE-A75B-4E78-B0F5-D5E806E530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E7C82-11A8-4320-8501-C6208CACD4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1968DE-F7D2-4862-BA0D-C88BE32B95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E12FAB-733A-4E2D-979A-94139455C3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B375E-A904-4B28-9E7C-48900BF56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4042B-D296-47E1-A8ED-AD1C07F78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A209B-5E5E-46BE-877C-AC9818D72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28CA9-C8BA-41C1-9ABA-2EF5F3597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46057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需求弹性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需求弹性的定义</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需求弹性的分类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需求弹性与市场营销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需求弹性与消费者行为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需求弹性与市场供需关系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需求弹性的定义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需求弹性是指商品需求量对价格变动反应的敏感程度，即当价格变动一定幅度时，需求量变动的幅度。</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需求弹性反映了市场需求对价格变动的敏感程度，是衡量市场需求与价格之间关系的重要指标。</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需求弹性越大，意味着当价格变动时，需求量变动幅度越大；需求弹性越小，则表示价格变动对需求量的影响较小。</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需求弹性的含义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计算需求弹性需要先确定基期的需求量和价格，然后计算出变动后的需求量和价格，再根据需求弹性的定义公式计算出需求弹性值。</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常用的需求弹性计算公式为：需求弹性 = (变动后的需求量 - 基期的需求量) / (变动后的价格 - 基期的价格)。</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需要注意的是，实际计算中可能存在多种方法，具体使用哪种方法需要根据研究目的和数据情况来确定。</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需求弹性的计算方法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不同性质的商品需求弹性不同，一般来说，必需品的需求弹性较小，而非必需品的需求弹性较大。</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商品的性质</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当市场供应充足时，需求弹性相对较小；而当市场供应紧张时，需求弹性可能会增大。</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市场供需状况</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消费者收入水平越高，对某些商品的需求弹性越大。</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消费者的收入水平</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价格水平的高低会影响消费者的购买力和消费习惯，从而影响需求弹性。</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价格水平</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一些商品的需求量会随着季节的变化而变化，例如服装、节日用品等，这会影响其需求弹性。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季节性因素</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需求弹性的影响因素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需求弹性的分类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需求的价格弹性 = (需求量变化的百分比) / (价格变化的百分比)。</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影响因素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影响需求价格弹性的因素包括商品的可替代性、商品的重要性、商品用途的广泛性、消费者收入水平和消费习惯等。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需求的价格弹性是指需求量对价格变动的敏感程度，即当价格变动百分之一时，需求量变动的百分比。</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需求的价格弹性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需求的收入弹性</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需求的收入弹性是指需求量对收入变动的敏感程度，即当收入变动百分之一时，需求量变动的百分比。</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计算公式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需求的收入弹性 = (需求量变化的百分比) / (收入变化的百分比)。</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影响需求的收入弹性的因素包括商品的价格、消费者的偏好、消费者的收入水平、消费者的预期和市场的竞争状况等。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50" r="142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需求的交叉弹性是指一种商品的需求量对另一种商品价格变动的敏感程度，即当一种商品价格变动百分之一时，另一种商品需求量变动的百分比。</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需求的交叉弹性 = (需求量变化的百分比) / (价格变化的百分比)。</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计算公式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影响需求的交叉弹性的因素包括两种商品的可替代性、消费者偏好和消费者预期等。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影响因素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需求的交叉弹性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需求弹性的应用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250" r="52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需求弹性可以反映消费者对价格的敏感程度，企业可以根据需求弹性制定相应的价格策略，如降价促销、提价策略等。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价格敏感度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通过分析需求弹性，企业可以了解其在市场中的竞争地位，并制定相应的价格策略以扩大市场份额。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市场份额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在竞争激烈的市场环境中，企业需要密切关注竞争对手的价格策略，并制定相应的应对措施，以保持竞争优势。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价格策略的制定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48" r="167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价值定价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根据消费者对产品价值的认知程度，制定产品的销售价格。这种定价方法也考虑了需求弹性的影响。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成本加成定价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根据产品成本和预期利润，加上一定的加成率，计算出产品的销售价格。这种定价方法忽略了需求弹性的影响。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市场导向定价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根据市场需求和竞争状况，制定产品的销售价格。这种定价方法考虑了需求弹性的影响。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产品定价的决策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https://d.book118.com/708046057035006025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2024-09-01T19:28:44.079</cp:lastPrinted>
  <dcterms:created xsi:type="dcterms:W3CDTF">2024-09-01T11:28:44Z</dcterms:created>
  <dcterms:modified xsi:type="dcterms:W3CDTF">2024-09-01T11:28:46Z</dcterms:modified>
</cp:coreProperties>
</file>