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9A8A638-6F1D-4CBA-9F6D-4E57A9BC49E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CC07E0-D37A-4C49-8AB1-AB8310CE8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F157CA-F10F-4EBA-AE58-595E4A1CF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48AC24-B163-48E1-8B2D-6ECE7CA84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4D0606-1D1C-4270-A809-977D62700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1F37D7-2BE6-490F-A4F3-65E4AB15DB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0F301A-23CC-44F6-82DD-8B673CB6DD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B10383-B65E-4F0F-9E7C-C097ED45D9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CB1C80-04FC-491F-9C97-AC25E17B14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C94C2C-E933-419A-8C63-E959CEF1B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8D4B27-BA45-4C52-AC78-6D8A9488F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657011-1036-4544-9CD9-EB5434A23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5582A63-47FC-4A08-A728-ABA15DD95EB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9EB6CCC-F64E-41DE-90AC-22E7E96871F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4611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学校安全卫生管理培训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学校安全卫生管理培训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学校安全管理计划</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学校卫生管理指导</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专业培训师资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学校安全文化建设</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学校安全卫生管理培训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学校安全卫生管理培训的重要性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学校安全卫生管理培训是确保学生和教职员工健康与安全的重要举措。通过系统的培训，可以提高学校的整体安全水平，预防事故发生，保障学校内部环境的卫生与安全。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法律法规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学校应当建立健全安全管理制度</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《学校安全管理条例》</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规定了学校卫生的基本要求</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《学校卫生标准》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强调预防与处置校园暴力事件</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《校园暴力防范法》</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课程设置</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教授学生安全知识和自我保护技能</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安全教育课程</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培养学生处理紧急情况的能力</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突发事件处置课程</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教育学生正确饮食观念与食品安全常识</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食品安全课程</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讲座教学</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邀请专家授课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传授安全卫生知识</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互动游戏</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通过安全知识竞赛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增加学生学习兴趣</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实地考察</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参观安全设施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学习实践安全知识</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培训方法</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组织火灾逃生演练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进行自然灾害应急演练</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学校安全卫生管理培训的目的</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学校安全卫生管理培训的目的是培养学生安全意识，提高学校安全管理水平，预防和应对各类安全事故，确保学校师生生命财产安全。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学校安全管理计划</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制定学校安全管理计划的必要性</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学校安全管理计划是为了确保学校师生生命财产安全而制定的规划，其目的是提高学校安全意识，减少事故发生，保障全校师生的安全。制定学校安全管理计划的好处包括提高学校安全水平，减少校园意外事件的发生，加强应急救援能力等。</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制定学校安全管理计划的步骤</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明确安全管理的具体内容</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确定学校安全管理计划的范围</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了解学校存在的安全隐患</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收集与分析相关数据</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制定详细可操作的安全措施</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制定具体的安全管理计划</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学校安全管理计划的实施</a:t>
            </a:r>
            <a:endParaRPr lang="en-US" sz="3600" b="0" strike="noStrike" spc="-1">
              <a:solidFill>
                <a:schemeClr val="dk1"/>
              </a:solidFill>
              <a:latin typeface="Arial"/>
            </a:endParaRPr>
          </a:p>
        </p:txBody>
      </p:sp>
      <p:sp>
        <p:nvSpPr>
          <p:cNvPr id="1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确定责任人员负责执行安全管理计划</a:t>
            </a:r>
            <a:endParaRPr lang="en-US" sz="2000" b="0" strike="noStrike" spc="-1">
              <a:solidFill>
                <a:srgbClr val="000000"/>
              </a:solidFill>
              <a:latin typeface="Arial"/>
            </a:endParaRPr>
          </a:p>
        </p:txBody>
      </p:sp>
      <p:sp>
        <p:nvSpPr>
          <p:cNvPr id="1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安全管理计划的执行者</a:t>
            </a:r>
            <a:endParaRPr lang="en-US" sz="3000" b="0" strike="noStrike" spc="-1">
              <a:solidFill>
                <a:srgbClr val="000000"/>
              </a:solidFill>
              <a:latin typeface="Arial"/>
            </a:endParaRPr>
          </a:p>
        </p:txBody>
      </p:sp>
      <p:sp>
        <p:nvSpPr>
          <p:cNvPr id="1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根据实际情况不断优化安全管理计划</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安全管理计划的改进</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定期检查执行情况，及时发现问题</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监督和评估执行情况</a:t>
            </a:r>
            <a:endParaRPr lang="en-US" sz="3000" b="0" strike="noStrike" spc="-1">
              <a:solidFill>
                <a:srgbClr val="000000"/>
              </a:solidFill>
              <a:latin typeface="Arial"/>
            </a:endParaRPr>
          </a:p>
        </p:txBody>
      </p:sp>
      <p:sp>
        <p:nvSpPr>
          <p:cNvPr id="14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制定学校应急预案的步骤</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确定突发事件类型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明确责任部门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制定具体预案内容</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应急预案的演练和评估</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组织模拟应急演练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评估演练效果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完善应急预案</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应急预案的制定</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学校应急预案的重要性</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保障师生生命安全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减少突发事件损失</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提高学校安全意识</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安全管理计划执行者</a:t>
            </a:r>
            <a:endParaRPr lang="en-US" sz="3500" b="0" strike="noStrike" spc="-1">
              <a:solidFill>
                <a:srgbClr val="000000"/>
              </a:solidFill>
              <a:latin typeface="Arial"/>
            </a:endParaRPr>
          </a:p>
        </p:txBody>
      </p:sp>
      <p:sp>
        <p:nvSpPr>
          <p:cNvPr id="15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安全管理计划执行者应具备安全管理知识和技能，能够根据学校特点有效执行安全管理计划，及时应对突发事件，保障师生安全。他们需要定期接受安全培训，不断提升自身应对危机的能力。</a:t>
            </a:r>
            <a:endParaRPr lang="en-US" sz="25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安全管理计划的不断改进和更新</a:t>
            </a:r>
            <a:endParaRPr lang="en-US" sz="3600" b="0" strike="noStrike" spc="-1">
              <a:solidFill>
                <a:schemeClr val="dk1"/>
              </a:solidFill>
              <a:latin typeface="Arial"/>
            </a:endParaRPr>
          </a:p>
        </p:txBody>
      </p:sp>
      <p:sp>
        <p:nvSpPr>
          <p:cNvPr id="16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检查安全管理计划执行情况</a:t>
            </a:r>
            <a:endParaRPr lang="en-US" sz="1500" b="0" strike="noStrike" spc="-1">
              <a:solidFill>
                <a:srgbClr val="000000"/>
              </a:solidFill>
              <a:latin typeface="Arial"/>
            </a:endParaRPr>
          </a:p>
        </p:txBody>
      </p:sp>
      <p:sp>
        <p:nvSpPr>
          <p:cNvPr id="16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定期评估安全管理计划</a:t>
            </a:r>
            <a:endParaRPr lang="en-US" sz="2200" b="0" strike="noStrike" spc="-1">
              <a:solidFill>
                <a:srgbClr val="000000"/>
              </a:solidFill>
              <a:latin typeface="Arial"/>
            </a:endParaRPr>
          </a:p>
        </p:txBody>
      </p:sp>
      <p:sp>
        <p:nvSpPr>
          <p:cNvPr id="16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及时改进管理措施</a:t>
            </a:r>
            <a:endParaRPr lang="en-US" sz="1500" b="0" strike="noStrike" spc="-1">
              <a:solidFill>
                <a:srgbClr val="000000"/>
              </a:solidFill>
              <a:latin typeface="Arial"/>
            </a:endParaRPr>
          </a:p>
        </p:txBody>
      </p:sp>
      <p:sp>
        <p:nvSpPr>
          <p:cNvPr id="16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根据反馈意见调整安全计划</a:t>
            </a:r>
            <a:endParaRPr lang="en-US" sz="2200" b="0" strike="noStrike" spc="-1">
              <a:solidFill>
                <a:srgbClr val="000000"/>
              </a:solidFill>
              <a:latin typeface="Arial"/>
            </a:endParaRPr>
          </a:p>
        </p:txBody>
      </p:sp>
      <p:sp>
        <p:nvSpPr>
          <p:cNvPr id="16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根据学校实际情况更新管理计划</a:t>
            </a:r>
            <a:endParaRPr lang="en-US" sz="1500" b="0" strike="noStrike" spc="-1">
              <a:solidFill>
                <a:srgbClr val="000000"/>
              </a:solidFill>
              <a:latin typeface="Arial"/>
            </a:endParaRPr>
          </a:p>
        </p:txBody>
      </p:sp>
      <p:sp>
        <p:nvSpPr>
          <p:cNvPr id="16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更新安全管理计划</a:t>
            </a:r>
            <a:endParaRPr lang="en-US" sz="2200" b="0" strike="noStrike" spc="-1">
              <a:solidFill>
                <a:srgbClr val="000000"/>
              </a:solidFill>
              <a:latin typeface="Arial"/>
            </a:endParaRPr>
          </a:p>
        </p:txBody>
      </p:sp>
      <p:sp>
        <p:nvSpPr>
          <p:cNvPr id="16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学校卫生管理指导</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学校卫生管理的意义</a:t>
            </a:r>
            <a:endParaRPr lang="en-US" sz="3500" b="0" strike="noStrike" spc="-1">
              <a:solidFill>
                <a:srgbClr val="000000"/>
              </a:solidFill>
              <a:latin typeface="Arial"/>
            </a:endParaRPr>
          </a:p>
        </p:txBody>
      </p:sp>
      <p:sp>
        <p:nvSpPr>
          <p:cNvPr id="17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学校卫生管理是确保学生健康和教学环境清洁的重要举措。通过有效的卫生管理，可以提高学校的声誉，营造良好的学习氛围。</a:t>
            </a:r>
            <a:endParaRPr lang="en-US" sz="25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学校卫生管理的标准</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规范学校卫生管理的基本要求</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基本标准</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如何评估和监督学校卫生管理的执行情况</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评估监督</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推行学校卫生管理标准的困难</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挑战</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学校卫生管理的重点</a:t>
            </a:r>
            <a:endParaRPr lang="en-US" sz="3500" b="0" strike="noStrike" spc="-1">
              <a:solidFill>
                <a:srgbClr val="000000"/>
              </a:solidFill>
              <a:latin typeface="Arial"/>
            </a:endParaRPr>
          </a:p>
        </p:txBody>
      </p:sp>
      <p:sp>
        <p:nvSpPr>
          <p:cNvPr id="1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学校卫生管理的重点包括食品安全管理、学生个人卫生习惯和学校环境卫生管理。这些方面直接影响学生健康和学习质量。</a:t>
            </a:r>
            <a:endParaRPr lang="en-US" sz="25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融入课程</a:t>
            </a:r>
            <a:endParaRPr lang="en-US" sz="2200" b="0" strike="noStrike" spc="-1">
              <a:solidFill>
                <a:srgbClr val="000000"/>
              </a:solidFill>
              <a:latin typeface="Arial"/>
            </a:endParaRPr>
          </a:p>
        </p:txBody>
      </p:sp>
      <p:sp>
        <p:nvSpPr>
          <p:cNvPr id="19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将健康教育融入学校课程，增强学生健康意识</a:t>
            </a:r>
            <a:endParaRPr lang="en-US" sz="1500" b="0" strike="noStrike" spc="-1">
              <a:solidFill>
                <a:srgbClr val="000000"/>
              </a:solidFill>
              <a:latin typeface="Arial"/>
            </a:endParaRPr>
          </a:p>
        </p:txBody>
      </p:sp>
      <p:sp>
        <p:nvSpPr>
          <p:cNvPr id="1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策略方法</a:t>
            </a:r>
            <a:endParaRPr lang="en-US" sz="2200" b="0" strike="noStrike" spc="-1">
              <a:solidFill>
                <a:srgbClr val="000000"/>
              </a:solidFill>
              <a:latin typeface="Arial"/>
            </a:endParaRPr>
          </a:p>
        </p:txBody>
      </p:sp>
      <p:sp>
        <p:nvSpPr>
          <p:cNvPr id="19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制定健康教育计划</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利用多媒体教具进行教育</a:t>
            </a:r>
            <a:endParaRPr lang="en-US" sz="1500" b="0" strike="noStrike" spc="-1">
              <a:solidFill>
                <a:srgbClr val="000000"/>
              </a:solidFill>
              <a:latin typeface="Arial"/>
            </a:endParaRPr>
          </a:p>
        </p:txBody>
      </p:sp>
      <p:sp>
        <p:nvSpPr>
          <p:cNvPr id="1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健康教育的重要性</a:t>
            </a:r>
            <a:endParaRPr lang="en-US" sz="3600" b="0" strike="noStrike" spc="-1">
              <a:solidFill>
                <a:schemeClr val="dk1"/>
              </a:solidFill>
              <a:latin typeface="Arial"/>
            </a:endParaRPr>
          </a:p>
        </p:txBody>
      </p:sp>
      <p:sp>
        <p:nvSpPr>
          <p:cNvPr id="1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学校意义</a:t>
            </a:r>
            <a:endParaRPr lang="en-US" sz="2200" b="0" strike="noStrike" spc="-1">
              <a:solidFill>
                <a:srgbClr val="000000"/>
              </a:solidFill>
              <a:latin typeface="Arial"/>
            </a:endParaRPr>
          </a:p>
        </p:txBody>
      </p:sp>
      <p:sp>
        <p:nvSpPr>
          <p:cNvPr id="20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提高学生健康意识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培养正确的卫生习惯</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https://d.book118.com/708046113011006050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学校安全卫生管理培训</vt:lpstr>
      <vt:lpstr>目录</vt:lpstr>
      <vt:lpstr>第1章 学校安全卫生管理培训</vt:lpstr>
      <vt:lpstr> </vt:lpstr>
      <vt:lpstr>法律法规</vt:lpstr>
      <vt:lpstr>课程设置</vt:lpstr>
      <vt:lpstr>培训方法</vt:lpstr>
      <vt:lpstr>学校安全卫生管理培训的目的</vt:lpstr>
      <vt:lpstr>第2章 学校安全管理计划</vt:lpstr>
      <vt:lpstr>制定学校安全管理计划的必要性</vt:lpstr>
      <vt:lpstr>制定学校安全管理计划的步骤</vt:lpstr>
      <vt:lpstr>学校安全管理计划的实施</vt:lpstr>
      <vt:lpstr>应急预案的制定</vt:lpstr>
      <vt:lpstr> </vt:lpstr>
      <vt:lpstr>安全管理计划的不断改进和更新</vt:lpstr>
      <vt:lpstr>第3章 学校卫生管理指导</vt:lpstr>
      <vt:lpstr> </vt:lpstr>
      <vt:lpstr>学校卫生管理的标准</vt:lpstr>
      <vt:lpstr> </vt:lpstr>
      <vt:lpstr>健康教育的重要性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2024-09-29T15:10:27.869</cp:lastPrinted>
  <dcterms:created xsi:type="dcterms:W3CDTF">2024-09-29T07:10:27Z</dcterms:created>
  <dcterms:modified xsi:type="dcterms:W3CDTF">2024-09-29T07:10:29Z</dcterms:modified>
</cp:coreProperties>
</file>