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06E2C-94B1-4462-A37A-CA6E0FAF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FE7B7-9C3F-4155-A485-1F8FCAA60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07E32-B018-4798-BA62-83EB26BC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7F5EF-4B8C-4152-9D53-4644F258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D1199-1A4D-46A4-894E-919F116B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CA1E5-E6D5-4300-AB33-A9C7290B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88B63-53BE-4B5F-ACA4-06640861A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61F3B-50F5-4142-99E9-5CBC4527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52483-DF73-4547-8821-ACD3B72E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4BE63-36CF-4AF6-BBE1-4BF3CD903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DC03D-9074-4C4E-BC78-22760569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7013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中级财务实训报告总结与反思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实训结果与反思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通过实训，学生应全面掌握中级财务的基本概念、原则和方法，为进一步学习高级财务知识打下基础。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掌握中级财务知识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通过模拟真实财务环境，学生应提高解决实际问题的能力，增强对财务工作的理解和操作能力。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实训过程中，学生应积极参与团队讨论和合作，培养团队协作和沟通能力。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95" r="2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中级财务会计理论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包括资产、负债、所有者权益、收入、费用和利润等会计要素的核算与报告。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财务报表编制与分析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学习如何编制资产负债表、利润表和现金流量表，并掌握财务报表分析的方法和技巧。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财务决策与风险管理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了解企业财务决策的过程和方法，掌握财务风险识别、评估和控制的方法。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通过分析真实企业的财务案例，加深学生对财务知识的理解和应用。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500" b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团队讨论与协作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利用模拟软件或模拟企业环境，让学生实际操作财务软件和工具，提高实际操作能力。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组织学生进行小组讨论和协作，共同完成财务分析和决策任务，培养团队协作精神。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内容全面覆盖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实训内容涵盖了财务报表分析、成本计算、预算编制等多个方面，确保我们在各个方面都有所涉及。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在本次中级财务实训中，我们明确了实训的目标，即掌握财务分析、财务预算、成本控制等核心财务技能。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实践操作强化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通过模拟真实企业环境，进行财务报表编制、成本分析等实际操作，强化了我们的动手能力。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在分析财务报表时，对于某些复杂的数据指标理解不够深入，导致分析结果出现偏差。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数据理解困难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在成本控制环节，我们过于依赖减少开支的方法，忽视了其他可能的成本控制策略。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成本控制方法单一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由于某些环节耗时过长，导致整体实训进度受到影响，未能按计划完成所有任务。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针对数据理解问题，我们应加强对财务理论知识的学习，提高对数据的敏感度和分析能力。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在未来的实训中，应积极探索多种成本控制方法，如通过优化流程、提高效率等降低成本。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开拓成本控制思路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在未来的实训中，应提前做好时间规划，合理分配时间，确保各个环节都能按计划进行。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问题的解决方法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实训结果与反思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https://d.book118.com/708047013026006027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2024-09-04T21:13:42.177</cp:lastPrinted>
  <dcterms:created xsi:type="dcterms:W3CDTF">2024-09-04T13:13:42Z</dcterms:created>
  <dcterms:modified xsi:type="dcterms:W3CDTF">2024-09-04T13:13:44Z</dcterms:modified>
</cp:coreProperties>
</file>