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CDF49-6535-4488-BAC0-48F320DEB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07A05-937B-481C-A57E-15D1AFF0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10AA1-5E43-48F5-B66B-FBDD3315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EE49D-2C25-40E8-9D61-DFDB2EE4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789B3-BAFB-4A61-800A-40AF179E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6AB7F-EB94-450E-91E0-AD06BB5C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6B2B3-119F-40AC-9E9D-54AE6387A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1A39A-C5D4-4C08-8C99-62E98C2B1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E2AE0-7B4C-485C-AE62-B317B9A4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16B57-EF97-4788-8D5B-852BC7CB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BCA0C-FF3E-4EB1-89C4-44B06900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701600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三七产业可行性分析方案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三七产业概述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三七是一种具有药用价值的植物，被广泛用于中药、保健品、化妆品等领域。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三七产业的发展对于促进地方经济发展、增加农民收入、保障人民健康等方面具有重要意义。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本项目的提出旨在解决这些问题，推动三七产业的可持续发展，提高三七产品的市场竞争力，促进地方经济的繁荣。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随着人们健康意识的提高，三七产品的市场需求不断增长，但目前三七产业存在一些问题，如种植技术落后、产品同质化严重、品牌影响力不足等。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随着人们对健康和保健的重视程度不断提高，三七产品的市场需求量呈现出稳步增长的趋势。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三七产品的消费群体主要集中在中老年人和关注健康的人群，但随着三七产品的不断推广和普及，其消费群体也在逐渐扩大。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消费者对三七产品的品质、品牌、价格等方面都有一定的要求，其中品质和品牌是消费者最为关注的因素。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在竞争激烈的市场中，三七产业应注重品质、品牌、服务等方面的提升，以获得更多的竞争优势。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目前三七市场上存在众多的竞争对手，包括同类保健品、药品等，其中同类保健品是主要的竞争对手。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各竞争对手之间的竞争策略各有不同，有的注重品牌建设，有的注重产品研发，有的注重市场营销，但最终目的都是为了获取更多的市场份额。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未来三七市场将更加注重品质、品牌和服务等方面的提升，同时将不断涌现出新的产品和技术。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风险与机遇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三七产业在发展过程中也面临着一些风险和挑战，如政策风险、市场风险等，但同时也存在着巨大的发展机遇和潜力。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随着人们对健康和保健的重视程度不断提高，三七市场规模将继续保持稳步增长的趋势。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采用自动化生产线进行三七的种植、采收和加工，提高生产效率。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研发新型的三七种植技术，提高三七的产量和质量。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开发三七深加工产品，如三七粉、三七胶囊等，提高产品的附加值。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方案一优势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方案三优势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技术优势和可行性评估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自动化生产线可以提高生产效率，减少人力成本，提高产品质量。可行性评估：技术成熟，可行性强。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新型种植技术可以提高三七的产量和质量，降低生产成本。可行性评估：技术研发难度较大，但长期来看具有可行性。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开发三七深加工产品可以提高产品的附加值，拓展市场空间。可行性评估：技术难度适中，市场前景广阔。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技术研发失败或推广受阻。应对措施：加大技术研发力度，寻求政府和企业的支持。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市场竞争激烈和产品质量不稳定。应对措施：加强产品质量控制，进行市场调研和差异化竞争。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自动化设备的高成本和维护难度。应对措施：合理规划资金投入，加强设备维护和管理。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技术风险和应对措施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https://d.book118.com/708047016000006034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2024-09-12T03:25:27.583</cp:lastPrinted>
  <dcterms:created xsi:type="dcterms:W3CDTF">2024-09-11T19:25:27Z</dcterms:created>
  <dcterms:modified xsi:type="dcterms:W3CDTF">2024-09-11T19:25:29Z</dcterms:modified>
</cp:coreProperties>
</file>