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2869B-FB9F-4665-8255-DDAE215A1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66BC9-F3C8-4CC3-819E-67BA61BA6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47889-11E3-40A8-99FA-ABE2E9522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B7918-AF0F-4CC2-B47A-FDB2897C8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5D314-37BC-4317-93FB-0F07D5916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11CC2-EB3D-4969-A5FF-A259C3E3F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386FB-AA59-4C37-9350-A59196664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4F464-1A18-4414-8FD6-36FBDC76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6B29C-CAEF-4BA4-AF34-55CE4C87F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04578-B1B1-465F-9BAC-E6E289164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CFE8C-D1D9-464A-BC3E-34283B0AD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701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风险管理最新图文Ppt\n## 1.护理风险管理的基本概念与重要性\n### 1.1护理风险管理的定义与目标\n### 1.2护理风险管理的重要性及意义\n### 1.3护理风险管理的实施原则与方法\n## 2.护理风险的识别与评估\n### 2.1护理风险的类型与来源\n### 2.2护理风险的识别方法与技巧\n### 2.3护理风险的评估标准与流程\n## 3.护理风险的预防与控制\n### 3.1护理风险的预防策略与方法\n### 3.2护理风险的控制措施与技巧\n### 3.3护理风险的监测与持续改进\n## 4.护理风险事件的处理与应对\n### 4.1护理风险事件的报告与处置流程\n### 4.2护理风险事件的应急预案与演练\n### 4.3护理风险事件的后处理与教训总结\n## 5.护理风险管理实践案例分析\n### 5.1护理风险管理成功案例分析\n### 5.2护理风险管理失败案例分析\n### 5.3护理风险管理案例的启示与借鉴\n## 6.护理风险管理的未来发展趋势与展望\n### 6.1护理风险管理的技术创新与发展\n### 6.2护理风险管理的服务理念变革\n### 6.3护理风险管理的未来发展趋势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护理风险管理最新图文Ppt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护理风险管理的基本概念与重要性</a:t>
            </a:r>
            <a:endParaRPr/>
          </a:p>
        </p:txBody>
      </p:sp>
      <p:sp>
        <p:nvSpPr>
          <p:cNvPr id="12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护理风险管理的定义与目标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护理风险管理是指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识别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护理过程中可能出现的风险事件，以确保患者安全的过程。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识别：找出潜在的护理风险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评估：评估风险的可能性和影响程度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预防：采取预防措施降低风险发生的可能性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控制：采取措施控制已发生的风险事件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处理：对已发生的风险事件进行应对和补救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护理风险管理的主要目标：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提高患者的安全性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降低护理差错的发生率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保护护理人员的合法权益</a:t>
            </a:r>
            <a:endParaRPr/>
          </a:p>
        </p:txBody>
      </p:sp>
      <p:cxnSp>
        <p:nvCxnSpPr>
          <p:cNvPr id="19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护理风险管理的重要性：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保护护理人员的合法权益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护理风险管理的意义：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增强护理人员的风险意识和应对能力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护理风险管理的重要性及意义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坚持以患者为中心的原则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坚持预防为主的原则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坚持全程监控的原则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坚持持续改进的原则</a:t>
                </a:r>
                <a:endParaRPr/>
              </a:p>
            </p:txBody>
          </p:sp>
          <p:sp>
            <p:nvSpPr>
              <p:cNvPr id="22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护理风险管理的实施原则：</a:t>
                </a:r>
                <a:endParaRPr/>
              </a:p>
            </p:txBody>
          </p:sp>
          <p:sp>
            <p:nvSpPr>
              <p:cNvPr id="22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风险识别方法：如历史数据分析、专家意见法等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风险评估方法：如风险矩阵法、层次分析法 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风险预防方法：如制定操作规程、加强培训等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风险控制方法：如制定应急预案、实施监控等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风险处理方法：如事件报告、责任追究等</a:t>
                </a:r>
                <a:endParaRPr/>
              </a:p>
            </p:txBody>
          </p:sp>
          <p:sp>
            <p:nvSpPr>
              <p:cNvPr id="22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护理风险管理的方法：</a:t>
                </a:r>
                <a:endParaRPr/>
              </a:p>
            </p:txBody>
          </p:sp>
          <p:sp>
            <p:nvSpPr>
              <p:cNvPr id="22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护理风险管理的实施原则与方法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护理风险的识别与评估</a:t>
            </a:r>
            <a:endParaRPr/>
          </a:p>
        </p:txBody>
      </p:sp>
      <p:sp>
        <p:nvSpPr>
          <p:cNvPr id="23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护理风险的类型与来源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护理风险的类型：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护理操作风险：如输液、输血、手术等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护理管理风险：如人力资源管理、设备管理 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护理人员风险：如护理人员的心理、生理健康等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患者风险：如患者病情、年龄、生活习惯等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护理风险的来源：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护理人员因素：如技能水平、责任心等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护理设备因素：如设备性能、设备老化等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护理环境因素：如工作环境、医院感染等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患者因素：如病情、年龄、生活习惯等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护理风险的识别方法：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历史数据分析法：通过分析历史数据发现潜在风险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专家意见法：通过请教专家识别潜在风险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故障树分析法：通过分析事故原因识别风险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鱼骨图分析法：通过分析因果关系识别风险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护理风险的识别技巧：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增强风险意识：时刻关注可能出现的风险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学习相关知识：提高风险识别能力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定期分析护理过程：发现潜在风险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护理风险的识别方法与技巧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护理风险的评估标准：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风险可能性：风险发生的概率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风险严重性：风险发生后对患者的影响程度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风险可控制性：采取措施后风险的可控制程度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护理风险的评估流程：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收集评估信息：如护理人员、设备、环境等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分析评估信息：判断风险的可能性、严重性和可控制性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评估风险级别：根据风险的可能性、严重性和可控制性划分风险等级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制定风险管理计划：根据评估结果制定相应的风险管理措施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护理风险的评估标准与流程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护理风险的预防与控制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护理风险的预防策略：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建立风险管理机制：建立完善的风险管理制度和流程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加强护理人员培训：提高护理人员的风险意识和应对能力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优化护理流程：减少护理过程中的风险环节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提高护理设备性能：确保设备安全有效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护理风险的预防方法：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制定操作规程：明确护理操作步骤和要求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加强护理巡视：及时发现和处理潜在风险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定期检查护理设备：确保设备性能良好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护理风险的预防策略与方法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护理风险的控制措施与技巧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护理风险的控制措施：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制定应急预案：应对可能发生的风险事件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实施监控：对护理过程进行实时监控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责任追究：对风险事件进行分析处理，追究相关责任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护理风险的控制技巧：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灵活应对：根据风险事件的发生情况采取相应措施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及时沟通：与患者和家属保持良好沟通，提高风险应对能力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团队协作：发挥团队协作优势，共同应对风险事件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护理风险的监测与持续改进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护理风险的监测：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建立风险监测体系：建立完善的风险监测制度和流程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定期分析监测数据：发现护理风险的变化趋势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及时调整风险管理计划：根据监测结果调整风险管理措施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护理风险的持续改进：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学习借鉴：学习国内外护理风险管理的经验和做法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技术创新：运用新技术提高护理风险管理水平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服务理念变革：转变护理服务理念，提高患者满意度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https://d.book118.com/708047016015006037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护理风险管理最新图文Ppt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2024-09-16T18:49:57.343</cp:lastPrinted>
  <dcterms:created xsi:type="dcterms:W3CDTF">2024-09-16T10:49:57Z</dcterms:created>
  <dcterms:modified xsi:type="dcterms:W3CDTF">2024-09-16T10:49:59Z</dcterms:modified>
</cp:coreProperties>
</file>