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84A1B-59CA-4A0B-8BE4-672277EB1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11346-09B9-429F-9738-D8F5ED35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9E552-C77E-40E5-A394-C76057514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2C380-21FC-42D6-AE23-93AB508D4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EDEEB-811B-4EF9-BE23-9D14124CA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379B8-9CC4-48EE-BF05-D4415924A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8CC583-F91A-4E37-A05A-549C90E0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E640C-47ED-4360-8763-E242CB190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D7946-7A52-4993-ACB6-1BB7AD667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8BABF-782E-40D1-A0F9-87130D49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C6F42-1889-416D-91B7-65F22AF78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00210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预防血栓营养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血栓形成的原因和影响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营养素在预防血栓中的作用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预防血栓的饮食建议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其他预防血栓的方法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结论：预防血栓的重要性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血栓形成的原因和影响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血流减慢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血管损伤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血液高凝状态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血栓形成的原因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044" r="150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长时间保持同一姿势，如久坐、久站等，会导致下肢静脉血液流速减慢，容易形成血栓。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手术、创伤、骨折等损伤血管内皮，使血小板等凝血物质在受损处积聚，形成血栓。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某些疾病如肿瘤、炎症等可导致血液处于高凝状态，容易形成血栓。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家族中有血栓病史的人群，其发生血栓的风险相对较高。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血栓形成后，会阻塞血管，影响血液循环，导致相应器官缺血、缺氧，引发功能障碍。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血管阻塞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引发栓塞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增加心脑血管疾病风险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血栓脱落后可随血液循环流动，导致其他血管栓塞，严重时可危及生命。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血栓形成与心脑血管疾病密切相关，如心肌梗死、脑梗死等。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血栓形成可导致疼痛、肿胀等症状，影响生活质量。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营养素在预防血栓中的作用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维生素K有助于调节血液凝固，预防血栓形成。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维生素K是一种重要的营养素，它在血液凝固过程中起着关键作用。缺乏维生素K会增加血液凝固的风险，从而可能导致血栓形成。维生素K可以通过食物如绿叶蔬菜、奶制品和肉类等摄取。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维生素K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929" r="2692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维生素C具有抗氧化作用，有助于保护血管健康，降低血栓形成的风险。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C是一种强大的抗氧化剂，可以清除自由基，减少氧化应激反应对血管的损伤。摄入足够的维生素C可以保持血管弹性，降低血液粘稠度，从而预防血栓形成。富含维生素C的食物包括柑橘类水果、草莓、番茄和绿叶蔬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维生素C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维生素E具有抗氧化作用，有助于保护细胞和血管健康，降低血栓形成的风险。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维生素E是一种脂溶性抗氧化剂，可以保护细胞和血管免受自由基的损害。摄入足够的维生素E可以保持血管健康，降低血液粘稠度，从而预防血栓形成。富含维生素E的食物包括坚果、种子、油性鱼类和植物油等。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维生素E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叶酸有助于降低血液中高半胱氨酸水平，预防血栓形成。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是一种水溶性维生素，对于蛋白质代谢和细胞分裂至关重要。缺乏叶酸会导致高半胱氨酸水平升高，这是一种与心血管疾病和血栓形成风险增加相关的氨基酸。通过食物如绿叶蔬菜、豆类和坚果等摄取叶酸，有助于降低高半胱氨酸水平，预防血栓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钙有助于维持正常的血液凝固状态，预防血栓形成。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钙是维持正常生理功能所必需的矿物质之一，它在血液凝固过程中起着关键作用。摄入足够的钙可以维持正常的凝血功能，预防血栓形成。富含钙的食物包括奶制品、绿叶蔬菜、坚果和豆腐等。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https://d.book118.com/708050021055006024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2024-08-31T13:00:56.453</cp:lastPrinted>
  <dcterms:created xsi:type="dcterms:W3CDTF">2024-08-31T05:00:56Z</dcterms:created>
  <dcterms:modified xsi:type="dcterms:W3CDTF">2024-08-31T05:00:58Z</dcterms:modified>
</cp:coreProperties>
</file>