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5583B-F2A9-4BDB-99F8-D355F4C0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3BDF8-8A23-418E-A102-02D666C2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3E2FB-0A64-4DAB-B3D7-C371B0A7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B6D19-93F9-4F56-AEB9-CE7F0AE9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3B1B5-DDF8-4C46-B804-8ACCF39A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62488-D253-480C-BB72-76DD7CE9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9192D-B68D-434B-891B-EF9C1F2C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2F08F-0E1D-4D27-80D8-C4A2E829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7CCFD-896F-463D-AD2B-03391E8B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7B6D-2634-49CD-AD93-CF760DE52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23E2E-F9DE-47F5-A337-4BF14FE6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0037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创意手工艺体验活动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随着现代社会的发展，人们越来越注重精神文化生活，手工艺品作为一种传统艺术形式，逐渐受到大众的喜爱和追捧。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手工艺品不仅可以满足人们的审美需求，还能在制作过程中体验到创作的乐趣，提升个人的创造力和动手能力。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传承和弘扬手工艺文化，让更多人了解和喜爱手工艺品。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通过创意手工艺体验活动，让参与者亲身体验手工艺品的制作过程，提高动手能力和创造力。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促进手工艺爱好者的交流与合作，共同推动手工艺文化的发展。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XXX文化创意产业园（XXX路XXX号）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制作木工艺品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利用木材和木工工具，制作木盒、木勺、木马勺脸谱等木工艺品，体验木工艺术的魅力。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制作陶瓷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学习陶瓷制作的基本技巧，如拉胚、上色、烧制等，完成属于自己的陶瓷作品。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编织手工艺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利用不同材质的线材，学习编织技巧，制作手链、围巾、帽子等手工艺品。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手工艺品制作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制作纸艺花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利用纸张折叠、剪裁、粘贴等技巧，制作纸艺花，装点家居或作为礼物赠送亲友。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制作手工肥皂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学习手工肥皂的制作方法，使用天然材料制作肥皂，同时了解肥皂的历史和用途。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制作手工蜡烛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学习制作蜡烛的技巧，了解蜡烛的种类和用途，制作个性化的蜡烛。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创意手工DIY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评选优秀作品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通过投票或评委评选的方式，选出手工艺品中的优秀作品，给予奖励和鼓励。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交流心得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参与者可以分享自己的制作心得和技巧，促进彼此之间的交流和学习。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展示作品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参与者可以将自己的手工艺品展示出来，供其他参与者欣赏和学习。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手工艺品展示和评选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活动开始前，参与者需要在指定区域签到，领取活动材料和手册。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主持人简要介绍活动流程、规则和注意事项，确保参与者对活动有清晰的认识。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签到和活动介绍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根据个人兴趣和喜好，选择适合自己的手工艺品项目。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在专业导师的指导下，逐步完成手工艺品的制作，学习手工艺技巧和DIY方法。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与其他参与者交流心得，分享创意和经验，共同学习和进步。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手工艺品制作和DIY环节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https://d.book118.com/708050037043006046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2024-09-27T03:10:20.700</cp:lastPrinted>
  <dcterms:created xsi:type="dcterms:W3CDTF">2024-09-26T19:10:20Z</dcterms:created>
  <dcterms:modified xsi:type="dcterms:W3CDTF">2024-09-26T19:10:22Z</dcterms:modified>
</cp:coreProperties>
</file>