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49784-ACCD-4F65-AE10-FBB4B4E5D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BA48B4-033B-4284-9834-7B7343A59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B27AB4-43F4-42A3-874D-0EFEE36ED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4DA2B2-025C-45FC-973F-B12AE1FC8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6C6B4C-20BC-4612-A02D-EEA6E3136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9B30E9-BFDB-4823-9F4D-A704372AD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430A45-3364-4F9C-A6E4-E0B639164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7987DD-75E1-430A-BED8-D3285FF26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0C6D07-2D45-48BA-B78B-B2975AC45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653B67-C8E8-431F-9A35-8D4254C5C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4AFCC-8E20-4CF0-BE62-4264F07F1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5012605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智能特种设备关键技术研究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智能特种设备领域关键技术概况及发展趋势分析
 智能特种设备数据采集与传输技术研究
 智能特种设备信息处理与分析技术研究
 智能特种设备在线状态监测与诊断技术研究
 智能特种设备预测性维护与故障预警技术研究
 智能特种设备故障诊断与修复技术研究
 智能特种设备远程运维与控制技术研究
 智能特种设备安全防护与网络安全技术研究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智能特种设备领域关键技术概况及发展趋势分析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智能特种设备关键技术研究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智能特种设备领域关键技术概况及发展趋势分析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多传感器融合与信息处理技术：通过融合来自不同传感器的信息，如激光雷达、摄像头、毫米波雷达等，提高智能特种设备对周围环境的感知精度和可靠性。</a:t>
            </a:r>
          </a:p>
          <a:p>
            <a:r>
              <a:t>2. 边缘计算与数据传输技术：在设备上进行数据预处理和分析，降低数据传输量和时延，提高系统响应速度。</a:t>
            </a:r>
          </a:p>
          <a:p>
            <a:r>
              <a:t>3. 数据采集与存储技术：采用先进的数据采集和存储技术，确保数据完整性、准确性和可靠性，为后续数据分析和决策提供基础。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智能决策与控制技术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人工智能与机器学习技术：利用人工智能和机器学习技术，对采集到的数据进行分析和学习，建立智能决策模型，实现自主控制和决策。</a:t>
            </a:r>
          </a:p>
          <a:p>
            <a:r>
              <a:t>2. 多模态决策与控制技术：融合来自不同传感器的信息，结合多种决策算法，实现多模态决策和控制，提高系统鲁棒性和适应性。</a:t>
            </a:r>
          </a:p>
          <a:p>
            <a:r>
              <a:t>3. 协同控制与群智技术：通过协同控制和群智技术，实现智能特种设备之间的协同工作和信息共享，提高系统整体性能。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智能感知与数据采集技术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智能特种设备领域关键技术概况及发展趋势分析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智能通信与网络技术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5G与6G通信技术：利用5G和6G通信技术的高速率、低时延、大容量等特点，为智能特种设备提供可靠、稳定的通信网络。</a:t>
            </a:r>
          </a:p>
          <a:p>
            <a:r>
              <a:t>2. 无线传感网络与物联网技术：采用无线传感网络和物联网技术，实现智能特种设备与其他设备之间的数据交换和互联，构建智能特种设备物联网。</a:t>
            </a:r>
          </a:p>
          <a:p>
            <a:r>
              <a:t>3. 网络安全与信息保护技术：采用先进的网络安全和信息保护技术，确保智能特种设备网络和数据的安全，防止网络攻击和数据泄露。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智能运维与故障诊断技术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状态监测与故障诊断技术：通过传感器数据采集和分析，实现智能特种设备状态监测和故障诊断，及时发现故障隐患，提高设备可靠性。</a:t>
            </a:r>
          </a:p>
          <a:p>
            <a:r>
              <a:t>2. 预测性维护与寿命管理技术：利用数据分析和机器学习技术，预测设备故障发生的时间和原因，制定预防性维护计划，延长设备寿命。</a:t>
            </a:r>
          </a:p>
          <a:p>
            <a:r>
              <a:t>3. 在线诊断与远程运维技术：通过在线诊断和远程运维技术，实现对智能特种设备的远程诊断和维护，降低维护成本，提高设备可用性。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智能特种设备领域关键技术概况及发展趋势分析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智能人机交互技术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自然语言处理与语音识别技术：利用自然语言处理和语音识别技术，实现智能特种设备与人类的自然语言交互，提高人机交互的便捷性和友好性。</a:t>
            </a:r>
          </a:p>
          <a:p>
            <a:r>
              <a:t>2. 虚拟现实与增强现实技术：利用虚拟现实和增强现实技术，为用户提供沉浸式的人机交互体验，提高人机交互的直观性和可操作性。</a:t>
            </a:r>
          </a:p>
          <a:p>
            <a:r>
              <a:t>3. 脑机接口与生物反馈技术：利用脑机接口和生物反馈技术，实现智能特种设备与人类大脑的直接交互，突破传统人机交互方式的局限性。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智能能源与节能技术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绿色能源与清洁能源技术：采用绿色能源和清洁能源技术，如太阳能、风能、氢能等，为智能特种设备提供绿色、可持续的能源。</a:t>
            </a:r>
          </a:p>
          <a:p>
            <a:r>
              <a:t>2. 智能电网与能源管理技术：利用智能电网和能源管理技术，优化能源分配和利用，提高能源效率，降低能源成本。</a:t>
            </a:r>
          </a:p>
          <a:p>
            <a:r>
              <a:t>3. 节能与低碳技术：采用节能和低碳技术，如节能材料、节能设计、节能控制等，降低智能特种设备的能源消耗，实现碳减排。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智能特种设备数据采集与传输技术研究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智能特种设备关键技术研究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智能特种设备数据采集与传输技术研究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智能特种设备数据采集技术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传感器技术：</a:t>
            </a:r>
          </a:p>
          <a:p>
            <a:r>
              <a:t>  * 利用各种传感器（如温度传感器、压力传感器、振动传感器等）采集特种设备运行过程中的关键数据，如温度、压力、振动、位移等。</a:t>
            </a:r>
          </a:p>
          <a:p>
            <a:r>
              <a:t>  * 采用先进的传感器技术（如微机电系统传感器、光纤传感器、无线传感器等）提高数据的准确性和可靠性。</a:t>
            </a:r>
          </a:p>
          <a:p>
            <a:r>
              <a:t>2. 数据采集系统架构：</a:t>
            </a:r>
          </a:p>
          <a:p>
            <a:r>
              <a:t>  * 设计合理的智能特种设备数据采集系统架构，包括数据采集单元、数据传输单元、数据存储单元等。</a:t>
            </a:r>
          </a:p>
          <a:p>
            <a:r>
              <a:t>  * 采用分布式或无线方式构建数据采集系统，提高系统灵活性可靠性。</a:t>
            </a:r>
          </a:p>
          <a:p>
            <a:r>
              <a:t>3. 数据采集算法：</a:t>
            </a:r>
          </a:p>
          <a:p>
            <a:r>
              <a:t>  * 针对不同类型特种设备开发专用数据采集算法，提高数据采集效率和准确性。</a:t>
            </a:r>
          </a:p>
          <a:p>
            <a:r>
              <a:t>  * 采用压缩算法、滤波算法等对采集数据进行处理，减少数据存储量和提高数据质量。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智能特种设备数据采集与传输技术研究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智能特种设备数据传输技术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有线传输技术：</a:t>
            </a:r>
          </a:p>
          <a:p>
            <a:r>
              <a:t>  * 利用有线网络（如工业以太网、现场总线等）实现特种设备数据传输。</a:t>
            </a:r>
          </a:p>
          <a:p>
            <a:r>
              <a:t>  * 采用先进的有线传输技术（如千兆以太网技术、高速现场总线技术等）提高数据传输速率和可靠性。</a:t>
            </a:r>
          </a:p>
          <a:p>
            <a:r>
              <a:t>2. 无线传输技术：</a:t>
            </a:r>
          </a:p>
          <a:p>
            <a:r>
              <a:t>  * 利用无线网络（如WiFi、蓝牙、ZigBee等）实现特种设备数据传输。</a:t>
            </a:r>
          </a:p>
          <a:p>
            <a:r>
              <a:t>  * 采用先进的无线传输技术（如5G技术、NB-IoT技术等）提高数据传输速率和覆盖范围。</a:t>
            </a:r>
          </a:p>
          <a:p>
            <a:r>
              <a:t>3. 数据传输协议：</a:t>
            </a:r>
          </a:p>
          <a:p>
            <a:r>
              <a:t>  * 设计适合智能特种设备数据传输的数据传输协议，保证数据传输的可靠性和安全性。</a:t>
            </a:r>
          </a:p>
          <a:p>
            <a:r>
              <a:t>  * 采用标准的数据传输协议（如MQTT协议、OPC UA协议等）实现不同设备之间的互联互通。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智能特种设备信息处理与分析技术研究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智能特种设备关键技术研究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智能特种设备信息处理与分析技术研究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智能特种设备数据采集技术研究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基于物联网技术的智能特种设备数据采集：介绍物联网技术在智能特种设备数据采集中的应用，包括传感器技术、数据传输技术、网络安全技术等。</a:t>
            </a:r>
          </a:p>
          <a:p>
            <a:r>
              <a:t>2. 基于人工智能技术的智能特种设备数据采集：介绍人工智能技术在智能特种设备数据采集中的应用，包括机器学习、深度学习、自然语言处理等。</a:t>
            </a:r>
          </a:p>
          <a:p>
            <a:r>
              <a:t>3. 融合多种技术实现智能特种设备数据采集：介绍融合多种技术实现智能特种设备数据采集的方法，包括多传感器融合、人工智能与物联网融合等。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智能特种设备数据预处理技术研究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数据清洗和预处理：介绍数据清洗和预处理技术在智能特种设备数据分析中的应用，包括数据缺失处理、数据异常值处理、数据标准化等。</a:t>
            </a:r>
          </a:p>
          <a:p>
            <a:r>
              <a:t>2. 特征工程：介绍特征工程技术在智能特种设备数据分析中的应用，包括特征选择、特征提取、特征构建等。</a:t>
            </a:r>
          </a:p>
          <a:p>
            <a:r>
              <a:t>3. 数据降维：介绍数据降维技术在智能特种设备数据分析中的应用，包括主成分分析、因子分析、线性判别分析等。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智能特种设备信息处理与分析技术研究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智能特种设备数据分析与挖掘技术研究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基于机器学习的智能特种设备数据分析：介绍机器学习技术在智能特种设备数据分析中的应用，包括监督学习、无监督学习、强化学习等。</a:t>
            </a:r>
          </a:p>
          <a:p>
            <a:r>
              <a:t>2. 基于深度学习的智能特种设备数据分析：介绍深度学习技术在智能特种设备数据分析中的应用，包括卷积神经网络、循环神经网络、生成对抗网络等。</a:t>
            </a:r>
          </a:p>
          <a:p>
            <a:r>
              <a:t>3. 基于自然语言处理的智能特种设备数据分析：介绍自然语言处理技术在智能特种设备数据分析中的应用，包括文本分类、文本聚类、信息抽取等。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智能特种设备故障诊断与预测技术研究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基于统计模型的智能特种设备故障诊断与预测：介绍统计模型技术在智能特种设备故障诊断与预测中的应用，包括贝叶斯网络、隐马尔可夫模型、时间序列分析等。</a:t>
            </a:r>
          </a:p>
          <a:p>
            <a:r>
              <a:t>2. 基于人工智能模型的智能特种设备故障诊断与预测：介绍人工智能模型技术在智能特种设备故障诊断与预测中的应用，包括机器学习模型、深度学习模型、自然语言处理模型等。</a:t>
            </a:r>
          </a:p>
          <a:p>
            <a:r>
              <a:t>3. 基于多源信息融合的智能特种设备故障诊断与预测：介绍多源信息融合技术在智能特种设备故障诊断与预测中的应用，包括数据融合、知识融合、模型融合等。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智能特种设备信息处理与分析技术研究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智能特种设备健康管理技术研究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智能特种设备状态监测：介绍智能特种设备状态监测技术，包括传感器技术、数据采集技术、数据传输技术等。</a:t>
            </a:r>
          </a:p>
          <a:p>
            <a:r>
              <a:t>2. 智能特种设备故障诊断：介绍智能特种设备故障诊断技术，包括统计模型技术、人工智能模型技术、多源信息融合技术等。</a:t>
            </a:r>
          </a:p>
          <a:p>
            <a:r>
              <a:t>3. 智能特种设备寿命预测：介绍智能特种设备寿命预测技术，包括统计模型技术、人工智能模型技术、多源信息融合技术等。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智能特种设备远程监控与控制技术研究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智能特种设备远程监控：介绍智能特种设备远程监控技术，包括传感器技术、数据采集技术、数据传输技术等。</a:t>
            </a:r>
          </a:p>
          <a:p>
            <a:r>
              <a:t>2. 智能特种设备远程控制：介绍智能特种设备远程控制技术，包括执行器技术、数据传输技术、控制算法等。</a:t>
            </a:r>
          </a:p>
          <a:p>
            <a:r>
              <a:t>3. 智能特种设备远程运维：介绍智能特种设备远程运维技术，包括故障诊断技术、故障处理技术、预防性维护技术等。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智能特种设备在线状态监测与诊断技术研究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智能特种设备关键技术研究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智能特种设备在线状态监测与诊断技术研究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智能特种设备状态监测传感器技术研究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介绍了智能特种设备状态监测传感器技术的研究现状，对传感器类型与性能进行了分析，重点介绍了基于微机电系统（MEMS）技术、光纤传感技术、无线传感器网络技术等新兴传感技术的最新进展。</a:t>
            </a:r>
          </a:p>
          <a:p>
            <a:r>
              <a:t>2. 讨论了智能特种设备状态监测传感器技术的关键技术，包括传感器信号采集技术、传感器信号处理技术、传感器信号传输技术等，分析了这些关键技术目前存在的问题与挑战。</a:t>
            </a:r>
          </a:p>
          <a:p>
            <a:r>
              <a:t>3. 展望了智能特种设备状态监测传感器技术的发展趋势，提出了未来研究方向，包括传感材料与结构设计、传感器集成与微型化、传感器网络化与智能化等。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智能特种设备在线状态监测系统设计与实现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介绍了智能特种设备在线状态监测系统的设计与实现方法，包括系统结构设计、传感器选型与配置、数据采集与传输、数据处理与分析等，重点介绍了如何利用云计算、大数据和人工智能等新技术来构建智能特种设备在线状态监测 系统。</a:t>
            </a:r>
          </a:p>
          <a:p>
            <a:r>
              <a:t>2. 讨论了智能特种设备在线状态监测系统关键技术，包括数据采集与处理技术、故障诊断与预警技术、系统集成与运维技术等，分析了这些关键技术目前存在的问题与挑战。</a:t>
            </a:r>
          </a:p>
          <a:p>
            <a:r>
              <a:t>3. 展望了智能特种设备在线状态监测系统的发展趋势，提出了未来研究方向，包括系统集成与标准化、故障诊断与预警智能化、系统运维与管理智能化等。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https://d.book118.com/708050126054006043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智能特种设备领域关键技术概况及发展趋势分析</vt:lpstr>
      <vt:lpstr> 智能特种设备领域关键技术概况及发展趋势分析</vt:lpstr>
      <vt:lpstr> 智能特种设备领域关键技术概况及发展趋势分析</vt:lpstr>
      <vt:lpstr> 智能特种设备领域关键技术概况及发展趋势分析</vt:lpstr>
      <vt:lpstr> 智能特种设备数据采集与传输技术研究</vt:lpstr>
      <vt:lpstr> 智能特种设备数据采集与传输技术研究</vt:lpstr>
      <vt:lpstr> 智能特种设备数据采集与传输技术研究</vt:lpstr>
      <vt:lpstr> 智能特种设备信息处理与分析技术研究</vt:lpstr>
      <vt:lpstr> 智能特种设备信息处理与分析技术研究</vt:lpstr>
      <vt:lpstr> 智能特种设备信息处理与分析技术研究</vt:lpstr>
      <vt:lpstr> 智能特种设备信息处理与分析技术研究</vt:lpstr>
      <vt:lpstr> 智能特种设备在线状态监测与诊断技术研究</vt:lpstr>
      <vt:lpstr> 智能特种设备在线状态监测与诊断技术研究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2024-09-22T22:29:04.260</cp:lastPrinted>
  <dcterms:created xsi:type="dcterms:W3CDTF">2024-09-22T14:29:04Z</dcterms:created>
  <dcterms:modified xsi:type="dcterms:W3CDTF">2024-09-22T14:29:06Z</dcterms:modified>
</cp:coreProperties>
</file>