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715B5-442D-4041-B132-AEC79DAC2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B1652B-587F-48F3-8EA4-259C8EB2C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A17D5-870F-457C-85CE-DAB38213C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27A30-B7C4-4456-B417-506C82561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FE8CD-E7EA-4C3E-8D44-0DCE83847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22DEBF-45F2-4AC4-A530-2EC83854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A1876-5DC3-46EB-8146-3E328D275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423995-97DC-452C-873C-38E62A391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FDE51D-800D-4CA8-BF3D-02B13CA03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EE93F-F593-491C-A600-478D6930C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BA6F22-57A5-46EC-B1D6-01788D15A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5110202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境外人员临时住宿登记管理\n## 1.境外人员临时住宿登记管理的重要性\n### 1.1维护社会治安和公共安全\n### 1.2保障境外人员的合法权益\n### 1.3促进国际交流与合作\n## 2.境外人员临时住宿登记管理的法律法规\n### 2.1国际法及相关条约\n### 2.2国内法律法规与政策\n### 2.3临时住宿登记管理的法律责任\n## 3.境外人员临时住宿登记管理的实施措施\n### 3.1建立健全登记管理制度\n### 3.2加强信息共享与协同合作\n### 3.3提高登记管理人员的业务能力\n## 4.境外人员临时住宿登记管理的技术支持\n### 4.1利用信息技术提高登记效率\n### 4.2建立境外人员临时住宿信息平台\n### 4.3加强信息安全与隐私保护\n## 5.境外人员临时住宿登记管理的效果评估\n### 5.1评估登记管理的实施效果\n### 5.2分析存在的问题及原因\n### 5.3提出改进措施与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境外人员临时住宿登记管理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境外人员临时住宿登记管理的重要性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75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76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77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防止境外人员非法活动</a:t>
                </a:r>
                <a:endParaRPr/>
              </a:p>
            </p:txBody>
          </p:sp>
          <p:sp>
            <p:nvSpPr>
              <p:cNvPr id="179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打击跨境犯罪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防止恐怖活动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遏制非法传教</a:t>
                </a:r>
                <a:endParaRPr/>
              </a:p>
            </p:txBody>
          </p:sp>
        </p:grpSp>
        <p:grpSp>
          <p:nvGrpSpPr>
            <p:cNvPr id="180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81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维护国家安全</a:t>
                </a:r>
                <a:endParaRPr/>
              </a:p>
            </p:txBody>
          </p:sp>
          <p:sp>
            <p:nvSpPr>
              <p:cNvPr id="183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保护国家利益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防止间谍活动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防止泄露国家秘密</a:t>
                </a:r>
                <a:endParaRPr/>
              </a:p>
            </p:txBody>
          </p:sp>
        </p:grpSp>
        <p:grpSp>
          <p:nvGrpSpPr>
            <p:cNvPr id="184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85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保障民众安全</a:t>
                </a:r>
                <a:endParaRPr/>
              </a:p>
            </p:txBody>
          </p:sp>
          <p:sp>
            <p:nvSpPr>
              <p:cNvPr id="18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减少安全隐患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提高民众安全感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维护社会和谐稳定</a:t>
                </a:r>
                <a:endParaRPr/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维护社会治安和公共安全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91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92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93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保障基本自由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遵循国际公约</a:t>
                </a:r>
                <a:endParaRPr/>
              </a:p>
            </p:txBody>
          </p:sp>
          <p:sp>
            <p:nvSpPr>
              <p:cNvPr id="19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遵守国际公约和人权法</a:t>
                </a:r>
                <a:endParaRPr/>
              </a:p>
            </p:txBody>
          </p:sp>
        </p:grpSp>
        <p:grpSp>
          <p:nvGrpSpPr>
            <p:cNvPr id="196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97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防止歧视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保障公平待遇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维护人身安全</a:t>
                </a:r>
                <a:endParaRPr/>
              </a:p>
            </p:txBody>
          </p:sp>
          <p:sp>
            <p:nvSpPr>
              <p:cNvPr id="198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保护境外人员的合法权益</a:t>
                </a:r>
                <a:endParaRPr/>
              </a:p>
            </p:txBody>
          </p:sp>
          <p:sp>
            <p:nvSpPr>
              <p:cNvPr id="199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01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促进文化交融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促进经济发展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促进科技交流</a:t>
                </a:r>
                <a:endParaRPr/>
              </a:p>
            </p:txBody>
          </p:sp>
          <p:sp>
            <p:nvSpPr>
              <p:cNvPr id="202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促进交流与合作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保障境外人员的合法权益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树立良好国际形象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提高国际声誉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增进国际友谊</a:t>
                </a:r>
                <a:endParaRPr/>
              </a:p>
            </p:txBody>
          </p:sp>
          <p:sp>
            <p:nvSpPr>
              <p:cNvPr id="21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提高国际形象</a:t>
                </a:r>
                <a:endParaRPr/>
              </a:p>
            </p:txBody>
          </p:sp>
        </p:grpSp>
        <p:grpSp>
          <p:nvGrpSpPr>
            <p:cNvPr id="21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促进国际合作</a:t>
                </a:r>
                <a:endParaRPr/>
              </a:p>
            </p:txBody>
          </p:sp>
          <p:sp>
            <p:nvSpPr>
              <p:cNvPr id="21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加强经济交流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加强科技交流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加强文化交流</a:t>
                </a:r>
                <a:endParaRPr/>
              </a:p>
            </p:txBody>
          </p:sp>
        </p:grpSp>
        <p:grpSp>
          <p:nvGrpSpPr>
            <p:cNvPr id="21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提高国际地位</a:t>
                </a:r>
                <a:endParaRPr/>
              </a:p>
            </p:txBody>
          </p:sp>
          <p:sp>
            <p:nvSpPr>
              <p:cNvPr id="21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提高国际话语权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促进国际交流与合作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境外人员临时住宿登记管理的法律法规</a:t>
            </a:r>
            <a:endParaRPr/>
          </a:p>
        </p:txBody>
      </p:sp>
      <p:sp>
        <p:nvSpPr>
          <p:cNvPr id="22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遵守联合国宪章</a:t>
                </a:r>
                <a:endParaRPr/>
              </a:p>
            </p:txBody>
          </p:sp>
          <p:sp>
            <p:nvSpPr>
              <p:cNvPr id="23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尊重国家主权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保护人权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维护国际和平与安全</a:t>
                </a:r>
                <a:endParaRPr/>
              </a:p>
            </p:txBody>
          </p:sp>
        </p:grpSp>
        <p:grpSp>
          <p:nvGrpSpPr>
            <p:cNvPr id="23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遵守国际公约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遵守难民公约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遵守人权法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遵守移民法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遵守双边协议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遵守双边引渡条约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遵守双边投资协定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遵守双边教育协定</a:t>
                </a:r>
                <a:endParaRPr/>
              </a:p>
            </p:txBody>
          </p:sp>
        </p:grpSp>
      </p:grpSp>
      <p:pic>
        <p:nvPicPr>
          <p:cNvPr id="23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国际法及相关条约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保护公民权利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保护国家主权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保护国家利益</a:t>
                </a:r>
                <a:endParaRPr/>
              </a:p>
            </p:txBody>
          </p:sp>
          <p:sp>
            <p:nvSpPr>
              <p:cNvPr id="24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遵守宪法</a:t>
                </a:r>
                <a:endParaRPr/>
              </a:p>
            </p:txBody>
          </p:sp>
        </p:grpSp>
        <p:grpSp>
          <p:nvGrpSpPr>
            <p:cNvPr id="25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遵守刑法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遵守民法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遵守行政法</a:t>
                </a:r>
                <a:endParaRPr/>
              </a:p>
            </p:txBody>
          </p:sp>
          <p:sp>
            <p:nvSpPr>
              <p:cNvPr id="25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</a:t>
                </a:r>
                <a:endParaRPr/>
              </a:p>
            </p:txBody>
          </p:sp>
        </p:grpSp>
        <p:grpSp>
          <p:nvGrpSpPr>
            <p:cNvPr id="25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遵守出入境政策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遵守外交政策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遵守国家安全政策</a:t>
                </a:r>
                <a:endParaRPr/>
              </a:p>
            </p:txBody>
          </p:sp>
          <p:sp>
            <p:nvSpPr>
              <p:cNvPr id="25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遵守政策</a:t>
                </a:r>
                <a:endParaRPr/>
              </a:p>
            </p:txBody>
          </p:sp>
        </p:grpSp>
      </p:grpSp>
      <p:pic>
        <p:nvPicPr>
          <p:cNvPr id="25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国内法律法规与政策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刑事处罚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民事赔偿</a:t>
                </a:r>
                <a:endParaRPr/>
              </a:p>
            </p:txBody>
          </p:sp>
          <p:pic>
            <p:nvPicPr>
              <p:cNvPr id="2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法律责任主体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境外人员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住宿单位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登记管理人员</a:t>
                </a:r>
                <a:endParaRPr/>
              </a:p>
            </p:txBody>
          </p:sp>
          <p:pic>
            <p:nvPicPr>
              <p:cNvPr id="2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法律责任追究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行政追究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司法追究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国际追究</a:t>
                </a:r>
                <a:endParaRPr/>
              </a:p>
            </p:txBody>
          </p:sp>
          <p:pic>
            <p:nvPicPr>
              <p:cNvPr id="2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临时住宿登记管理的法律责任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境外人员临时住宿登记管理的实施措施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制定管理制度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制定登记管理办法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制定管理实施细则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制定信息共享办法</a:t>
                </a:r>
                <a:endParaRPr/>
              </a:p>
            </p:txBody>
          </p:sp>
          <p:sp>
            <p:nvSpPr>
              <p:cNvPr id="1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完善管理机构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设立管理机构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配备管理人员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提供经费保障</a:t>
                </a:r>
                <a:endParaRPr/>
              </a:p>
            </p:txBody>
          </p:sp>
          <p:sp>
            <p:nvSpPr>
              <p:cNvPr id="2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加强管理监督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加强内部监督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加强社会监督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加强国际监督</a:t>
                </a:r>
                <a:endParaRPr/>
              </a:p>
            </p:txBody>
          </p:sp>
          <p:sp>
            <p:nvSpPr>
              <p:cNvPr id="2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建立健全登记管理制度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https://d.book118.com/708051102027006040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境外人员临时住宿登记管理</vt:lpstr>
      <vt:lpstr>境外人员临时住宿登记管理的重要性</vt:lpstr>
      <vt:lpstr>PowerPoint Presentation</vt:lpstr>
      <vt:lpstr>PowerPoint Presentation</vt:lpstr>
      <vt:lpstr>PowerPoint Presentation</vt:lpstr>
      <vt:lpstr>境外人员临时住宿登记管理的法律法规</vt:lpstr>
      <vt:lpstr>PowerPoint Presentation</vt:lpstr>
      <vt:lpstr>PowerPoint Presentation</vt:lpstr>
      <vt:lpstr>PowerPoint Presentation</vt:lpstr>
      <vt:lpstr>境外人员临时住宿登记管理的实施措施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2024-09-18T10:33:35.856</cp:lastPrinted>
  <dcterms:created xsi:type="dcterms:W3CDTF">2024-09-18T02:33:35Z</dcterms:created>
  <dcterms:modified xsi:type="dcterms:W3CDTF">2024-09-18T02:33:37Z</dcterms:modified>
</cp:coreProperties>
</file>