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1EDDC1-22BA-4615-9618-7384912169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109E69-2461-4423-8448-97862C099B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F56CEA-68E1-40D0-9EC3-8AE51C7F6A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7568CC-EB55-4605-A57A-96BD4B04B8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CBD334-8CEF-4DB3-90FA-7567AA0C39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8137C0-1FE8-47F0-933F-FFE588B474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1A4D029-216B-450E-839F-573726D077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FD61DA-3A2C-4A88-810C-BAC4BCD1F1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ABFA9C-A898-4227-9B1F-4E73FEDF2D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91AD98-0D90-4A47-A8BB-5E458A5CE9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7E37B3-388D-4819-8AC5-7F68A243B0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05307703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中国氘代化合物行业市场现状分析及竞争格局与投资发展研究报告(2024-2029版)大纲</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市场概述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氘代化合物市场现状分析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竞争格局分析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投资发展研究报告</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市场前景预测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市场概述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氘代化合物是指将氢原子中的氢同位素氘替换为其他元素或原子的化合物。氘代化合物具有与普通化合物相似的化学性质和结构，但在物理性质上存在差异，如熔点、沸点、密度等。</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氘代化合物具有较高的丰度和稳定性，因此在科学研究、工业生产、医疗等领域具有广泛的应用价值。例如，在核磁共振成像技术中，氘代溶剂可用于提高信号强度和分辨率。</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氘代化合物定义</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氘代化合物的特性</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氘代化合物定义与特性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科学研究</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氘代化合物在科学研究领域的应用十分广泛，如核磁共振波谱学、同位素示踪等。通过使用氘代化合物，科学家可以更深入地了解物质的分子结构和反应机理。</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工业生产</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在工业生产中，氘代化合物可用于制造高分子材料、农药、燃料等产品。例如，用氘代甲醇合成聚酯纤维，可以提高产品的性能和产量。</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医疗领域</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氘代化合物在医疗领域的应用也十分广泛，如药物研发、诊断试剂等。通过使用氘代化合物，可以开发出更有效、更安全的药物和治疗方案。</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氘代化合物行业的重要性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氘代化合物的研究始于20世纪50年代，随着核磁共振技术的不断发展，氘代化合物的应用逐渐广泛。近年来，随着科学技术的进步和市场需求的变化，氘代化合物行业的发展速度不断加快。</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发展趋势</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未来，随着科学研究的深入和工业生产的需要，氘代化合物行业将继续保持快速发展态势。同时，随着环保意识的提高和技术的不断进步，氘代化合物的生产和使用将更加环保和高效。</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氘代化合物行业的发展历程与趋势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氘代化合物市场现状分析</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氘代化合物市场规模</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根据市场调研数据，目前中国氘代化合物市场规模已经达到数十亿元，并且呈现出逐年增长的趋势。</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增长驱动因素</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随着科技的不断进步和新能源、新材料等领域的快速发展，氘代化合物市场需求持续增长，推动行业规模不断扩大。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市场结构与分布</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目前，中国氘代化合物市场主要由氘代甲醇、氘代乙醇、氘代丙酮等产品构成，其中氘代甲醇占据了相当大的市场份额。</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产品结构</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中国氘代化合物市场主要集中在东部沿海地区，特别是京津冀、长三角和珠三角等经济发达地区。</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区域分布</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国内氘代化合物生产企业主要分布在以上海、江苏、浙江等省市为主的经济发达地区，这些地区拥有较为完善的产业链和配套设施，有利于企业的发展。</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企业分布</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中国氘代化合物市场的主要企业包括A股上市的B公司和C公司等，这些企业在国内氘代化合物市场中占据了较大的份额。</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主要企业</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国内氘代化合物市场的主要产品是氘代甲醇、氘代乙醇和氘代丙酮等，这些产品在新能源、新材料等领域有着广泛的应用前景。其中，氘代甲醇作为一种重要的化工原料和燃料添加剂，市场需求量较大，具有较高的市场前景。</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产品分析</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主要企业与产品分析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竞争格局分析</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竞争者类型</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分析行业内主要的竞争者类型，如大型跨国公司、国内领先企业、创新型初创企业等。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市场份额</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评估各大竞争者在市场中的份额，分析其市场地位和影响力。</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竞争优势</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分析各大竞争者的核心竞争优势，如技术、品牌、渠道、成本等方面。</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主要竞争者分析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价格竞争</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研究各大竞争者如何通过价格策略进行市场竞争，包括价格战、折扣促销等。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产品差异化</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分析各大竞争者如何通过产品差异化来满足不同市场需求，如创新、定制化等。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市场拓展策略</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研究各大竞争者如何拓展市场，如扩大销售渠道、增加研发投入等。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竞争策略与手段</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分析行业竞争态势，评估行业集中度的变化趋势。</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行业集中度</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研究行业竞争格局的变化趋势，包括新进入者、退出者等。</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竞争格局变化</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分析行业内技术创新的发展趋势，以及新技术对竞争格局的影响。</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技术创新趋势</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竞争态势与趋势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投资发展研究报告</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宏观经济环境</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分析国内外宏观经济形势，包括经济增长、通货膨胀、利率、汇率等，评估其对氘代化合物行业的影响。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政策环境</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分析国家政策对氘代化合物行业的支持力度和限制措施，如环保政策、产业政策、税收政策等。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技术环境</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评估当前氘代化合物行业的技术水平、研发进展以及未来技术发展趋势，分析技术进步对行业的影响。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投资环境分析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投资机会</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分析氘代化合物行业的市场潜力、增长机会以及具有投资价值的细分领域。</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投资风险</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识别和评估投资氘代化合物行业可能面临的风险因素，如政策风险、技术风险、市场风险等，并提出相应的风险控制措施。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投资机会与风险</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https://d.book118.com/708053077034006030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2024-09-06T14:12:58.567</cp:lastPrinted>
  <dcterms:created xsi:type="dcterms:W3CDTF">2024-09-06T06:12:58Z</dcterms:created>
  <dcterms:modified xsi:type="dcterms:W3CDTF">2024-09-06T06:13:00Z</dcterms:modified>
</cp:coreProperties>
</file>