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8F8FD-A1C5-4E99-9F11-0E0BFA425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0B659-CC1A-4A91-A394-0D2A790D6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884E8-735F-474E-BB98-BCCDDB39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775D8-1362-47D0-A020-AB5BEC5FC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19771-BB4B-4AD7-9620-A674A3AA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307B8-89A3-49AC-9C69-E7161BC1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B9251F-13FB-4FF0-A41C-E04A3619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2780A-3CB0-4B21-A29C-57CD2CE26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EF6EF-A3BA-4FB1-80DC-CC976389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71099-F1DB-4BBD-A076-A41C6741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98EBE-5AF9-437C-A7CB-D1148CEE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313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常见运动中胃酸过多的预防与处理方法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运动与胃酸过多的关系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预防胃酸过多的措施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运动中胃酸过多的应急处理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72" b="1597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探讨常见运动中胃酸过多的原因和机制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提供预防和处理运动中胃酸过多的方法和建议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提高运动爱好者和专业运动员的健康意识和运动表现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50" r="23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63" r="23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指胃内分泌的胃酸量超过正常水平，可能导致胃部不适、疼痛、反酸等症状。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胃酸过多的定义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长期胃酸过多可能导致胃炎、胃溃疡等消化系统疾病，严重影响身体健康和运动表现。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胃酸过多的定义和危害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运动与胃酸过多的关系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运动可以促进胃肠道蠕动，有助于消化食物和排空胃部。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适度运动可以改善胃肠道血液循环，促进胃肠黏膜的修复和再生。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过度运动或剧烈运动可能导致胃肠道缺血、缺氧，引发胃肠功能紊乱。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390" r="263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运动对胃肠功能的影响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运动时交感神经兴奋，促进胃酸分泌。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运动过程中呼吸加快，可能导致胃内压升高，促使胃酸反流至食管。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运动后大量饮水或进食，可能稀释胃液或增加胃内压力，导致胃酸过多。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运动引起胃酸过多的原因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如跑步、跳跃、仰卧起坐等高强度运动，容易导致胃酸过多和反流。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如游泳、瑜伽、慢跑等中等强度运动，风险相对较低，但仍需注意。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如散步、太极等低强度运动，对胃肠功能影响较小。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高风险运动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中风险运动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低风险运动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不同运动项目的风险程度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预防胃酸过多的措施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空腹时胃酸分泌较多，运动可能加重症状。建议在饭后1-2小时进行运动。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如散步、瑜伽等，避免高强度运动刺激胃酸分泌。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初次尝试运动时，应从低强度、短时间开始，逐渐适应后增加运动量和强度。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678" r="236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避免空腹运动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选择低强度运动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逐步增加运动量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合理选择运动时间和方式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减少辛辣、油腻、生冷等刺激性食物的摄入，以降低胃酸分泌。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如海带、豆腐、菠菜等，有助于中和胃酸，缓解胃部不适。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适量摄入富含维生素B、C和钙、镁等矿物质的食物，有助于减轻胃酸过多的症状。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增加碱性食物摄入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补充维生素和矿物质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https://d.book118.com/708053133127006037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2024-09-17T21:40:03.584</cp:lastPrinted>
  <dcterms:created xsi:type="dcterms:W3CDTF">2024-09-17T13:40:03Z</dcterms:created>
  <dcterms:modified xsi:type="dcterms:W3CDTF">2024-09-17T13:40:05Z</dcterms:modified>
</cp:coreProperties>
</file>