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C3C39-E8D9-4355-A76F-7C43F0AEA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BE183-C0FE-4709-9FDD-449E5667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AD0E3-B0BC-4B34-A481-C14673518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7C817-F998-4097-8BD1-423481251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C5D96-5507-455D-A51C-5822B16F3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8F101-FE40-41DB-A882-CE004F6B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8B0871-5BCB-481F-AA6C-FB9A3F82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D80E5-C385-4BE1-A632-437E45E7E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C62DB-5F25-4336-9FCF-7529B0B0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BAFF0-F060-471D-B0E4-C1EBA95B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70748-D0F6-472E-BDA1-6B3008EE7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4047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垃圾分类与城市防灾减灾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城市灾害类型与特点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垃圾分类在城市防灾减灾中作用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城市防灾减灾策略与措施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垃圾分类与城市防灾减灾实践案例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减轻环境压力、降低处理成本、促进资源回收利用、推动循环经济发展。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政策推动力度加大，分类覆盖面积扩大，但分类效果参差不齐，存在混投混运问题。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发达国家垃圾分类起步早，分类制度完善，资源化利用率高，管理经验丰富。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源头分类、投放点分类、专业回收等。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根据垃圾成分和属性，制定不同分类标准，如可回收物、有害垃圾、厨余垃圾等。同时，各地根据实际情况制定具体分类目录和投放指南。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城市灾害类型与特点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气象灾害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包括暴雨、洪涝、干旱、高温、寒潮等，具有突发性强、影响范围广的特点。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地质灾害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如地震、滑坡、泥石流等，破坏性大，预测难度大。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海洋灾害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包括风暴潮、海啸、海冰等，对沿海城市影响严重。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随着城市车辆增多，交通事故频发，对城市交通和居民安全构成威胁。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恐怖袭击与人为破坏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针对城市的恐怖袭击和人为破坏事件，对城市安全和稳定造成严重影响。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城市火灾往往由电气设备故障、燃气泄漏等原因引发，易造成人员伤亡和财产损失。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人为灾害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社会秩序紊乱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灾害对城市影响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灾害直接导致人员伤亡，给家庭和社会带来巨大伤痛。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灾害发生后，可能出现物资短缺、交通拥堵等问题，导致社会秩序紊乱。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灾害造成房屋倒塌、基础设施损坏等财产损失，影响城市经济发展。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灾害对城市环境造成破坏，如水源污染、生态失衡等，影响城市居民生活质量。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垃圾分类在城市防灾减灾中作用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垃圾分类能够减少废弃物的产生和堆积，降低城市环境中的污染源。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125" b="1412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通过分类投放和处理，可以减少有害垃圾对环境和人体健康的危害。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垃圾分类有助于减轻城市排水系统的负担，降低城市内涝等灾害风险。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减少污染源，降低灾害风险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通过分类回收和处理，可以将可回收垃圾转化为再生资源，减少对新资源的需求。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垃圾分类有助于推动循环经济的发展，增强城市的生态和经济韧性。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533" r="553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79" r="987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垃圾分类可以促进废弃物的资源化利用，提高资源利用效率。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提高资源利用率，增强城市韧性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垃圾分类能够增强公众的环保意识和责任感，推动社会形成共识。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通过宣传教育和示范引导，可以培养市民良好的环保习惯和行为。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垃圾分类有助于营造城市绿色发展的氛围，提升城市的整体形象和品质。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促进环保意识提升，形成社会共识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https://d.book118.com/708054047075006031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2024-09-08T13:51:59.216</cp:lastPrinted>
  <dcterms:created xsi:type="dcterms:W3CDTF">2024-09-08T05:51:59Z</dcterms:created>
  <dcterms:modified xsi:type="dcterms:W3CDTF">2024-09-08T05:52:01Z</dcterms:modified>
</cp:coreProperties>
</file>