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509B4-16D7-4B68-BD30-D8670D866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47CAA-F822-4C64-AF58-233456695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BB13E-F07D-43EA-9914-33531665B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91C5B5-7F1A-41CD-93B7-9589E8692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70737C-098C-404C-A5AC-0E3E6FAB7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A95C75-72F8-4801-BF55-6F861ED11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B66F2A-780A-4483-B462-D57F5473B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12935A-AFC9-41CD-9729-5794C8793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01CBD-994C-4C85-93D9-60E89650C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9CD01-500E-456D-89D0-7615366FE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51261-BEF9-4B32-8767-C231E4194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5513411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年度护理质量与安全总结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护理质量与安全培训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护理质量与安全文化培育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下一年度护理质量与安全计划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6021" b="3602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随着医疗技术的不断发展和患者对医疗服务需求的日益增长，护理工作的质量和安全问题越来越受到关注。因此，对年度护理质量与安全进行总结具有重要的现实意义。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回顾过去一年护理工作的质量与安全状况，总结经验教训，为未来的护理工作提供改进依据。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本报告将全面分析过去一年中护理工作的质量与安全状况，包括患者满意度、不良事件发生率、护理人员培训等方面。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报告将针对不同科室、病区进行比较分析，以便更好地了解各科室的优缺点，为今后的工作提供改进方向。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通过问卷调查的方式，了解患者对护理服务的评价和意见，评估护理质量。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护理过程质量检查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定期对护理过程进行检查，包括护理操作、护理记录、护理效果等方面，确保护理服务符合标准。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通过患者病情好转率、并发症发生率等指标，评估护理效果，及时发现问题并改进。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员工培训与考核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定期对护理人员进行培训和考核，提高护理人员的专业知识和技能水平。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根据患者满意度调查结果，发现患者对护理服务的评价普遍较高，但仍有部分患者提出意见和建议。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护理过程质量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通过护理过程质量检查，发现部分护理人员在操作规范、记录填写等方面存在不足，需要加强培训和指导。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根据护理效果评估结果，发现患者的病情好转率有所提高，并发症发生率有所下降，但仍有改进空间。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员工培训与考核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通过员工培训和考核，护理人员的专业知识和技能水平得到提高，但仍需加强实践操作和经验交流。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针对患者提出的意见和建议，加强与患者的沟通，提高服务质量。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加强患者沟通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加强培训和指导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持续改进护理效果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加强实践操作和经验交流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针对护理人员在操作规范、记录填写等方面存在的问题，加强培训和指导，提高护理人员的专业水平。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根据护理效果评估结果，持续改进护理服务，提高患者的满意度和治疗效果。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加强护理人员之间的实践操作和经验交流，促进护理人员之间的合作和共同进步。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跌倒、误吸、压疮、针刺伤、烫伤等。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本年度共发生安全事故XX起，其中跌倒事故XX起，误吸事故XX起，压疮事故XX起，针刺伤事故XX起，烫伤事故XX起。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数量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事故类型与数量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患者因素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年龄、疾病状况、认知能力等。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护理人员因素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经验不足、操作不规范、沟通不畅等。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病房设施、照明、地面等。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培训不到位、制度不健全等。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事故原因分析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加强患者评估和监控，及时发现和预防潜在风险。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优化病房设施和环境，改善照明和地面状况。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提高护理人员安全意识和操作技能，加强培训和考核。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完善安全管理制度和流程，加强监督和检查。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预防和改进措施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https://d.book118.com/708055134117006033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2024-09-11T19:35:32.130</cp:lastPrinted>
  <dcterms:created xsi:type="dcterms:W3CDTF">2024-09-11T11:35:32Z</dcterms:created>
  <dcterms:modified xsi:type="dcterms:W3CDTF">2024-09-11T11:35:33Z</dcterms:modified>
</cp:coreProperties>
</file>