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44C09-3033-4DE7-A701-AEF168188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72109-6446-413E-9CCB-E0E5C0CA4A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CB35D3-839F-4BCD-8287-77511C33D0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57C69C-28E4-44CE-AADD-FE884CE249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D2A406-F2CF-4181-89DE-426CBA5A91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63D2A9-FFDA-4799-A116-861C913BD7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773A17-606A-49F9-8244-107397992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D01905-EAF6-42B8-90BA-8DCA63F773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8DFD84-92A0-4FC0-ADB8-ADE08996DF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D56C8-6F29-48E5-B824-9DA522CA6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3BA0C-3812-4769-A5B5-0CF2AC869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56023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《初稳性影响计算》PPT课件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初稳性影响计算概述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初稳性影响计算的数学模型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初稳性影响计算的实例分析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初稳性影响计算的应用与展望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初稳性影响计算概述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初稳性影响计算是船舶在设计和建造过程中，对船舶稳性的初步分析和计算，以评估船舶的稳性和航行安全性。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概念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初稳性影响计算是船舶设计的重要环节，它涉及到船舶的浮态、稳态和动力等多种因素，是确保船舶安全航行的关键步骤。</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确保船舶安全航行</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通过初稳性影响计算，可以评估船舶的稳性和航行安全性，从而避免因稳性问题导致的船舶倾覆和沉没等事故。</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提高船舶性能</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通过初稳性影响计算，可以对船舶的浮态、稳态和动力等多种因素进行优化设计，从而提高船舶的性能和航行效率。</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降低建造成本</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在船舶设计和建造过程中，如果发现稳性问题，需要进行相应的修改和调整，这会增加建造成本。因此，通过初稳性影响计算，可以提前发现和解决稳性问题，从而降低建造成本。</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初稳性影响计算的重要性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稳态分析</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通过对船舶重心位置和浮心的分析，计算出船舶的稳态，即船舶在受到外力作用时的平衡状态。</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动力分析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通过对船舶推进力和阻力等动力因素的分析，计算出船舶的动力性能，即船舶在航行过程中的速度和加速度等。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浮态分析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通过对船舶排水量和浮力的分析，计算出船舶的浮态，即船舶在水面上的位置和姿态。</a:t>
            </a:r>
          </a:p>
        </p:txBody>
      </p:sp>
      <p:pic>
        <p:nvPicPr>
          <p:cNvPr id="10" name="Picture 10"/>
          <p:cNvPicPr>
            <a:picLocks noChangeAspect="1"/>
          </p:cNvPicPr>
          <p:nvPr/>
        </p:nvPicPr>
        <p:blipFill>
          <a:blip r:embed="rId2"/>
          <a:srcRect l="171" r="17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初稳性影响计算的基本原理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初稳性影响计算的数学模型</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线性化模型</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线性化模型是将非线性问题简化为线性问题，通过线性代数方程组进行求解。</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线性化模型适用于问题较简单、非线性程度较低的情况，计算相对简单。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线性化模型可以提供系统的近似解，但精度有限。</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非线性模型可以提供更精确的解，但计算复杂度和成本较高。</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非线性模型能够更准确地描述系统的动态行为，特别是复杂系统和非线性系统。</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非线性模型涉及复杂的数学和计算方法，需要使用数值计算和计算机模拟等技术。</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数值解法是通过数学计算和计算机模拟来求解初稳性影响计算的方法。</a:t>
            </a:r>
            <a:endParaRPr lang="en-US" sz="1100"/>
          </a:p>
        </p:txBody>
      </p:sp>
      <p:sp>
        <p:nvSpPr>
          <p:cNvPr id="35" name="AutoShape 35"/>
          <p:cNvSpPr/>
          <p:nvPr/>
        </p:nvSpPr>
        <p:spPr>
          <a:xfrm>
            <a:off x="6329284" y="3234910"/>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常用的数值解法包括有限元法、有限差分法和有限体积法等。</a:t>
            </a:r>
            <a:endParaRPr lang="en-US" sz="1100"/>
          </a:p>
        </p:txBody>
      </p:sp>
      <p:sp>
        <p:nvSpPr>
          <p:cNvPr id="36" name="AutoShape 36"/>
          <p:cNvSpPr/>
          <p:nvPr/>
        </p:nvSpPr>
        <p:spPr>
          <a:xfrm>
            <a:off x="6329284" y="4521452"/>
            <a:ext cx="4203080" cy="1017878"/>
          </a:xfrm>
          <a:prstGeom prst="rect">
            <a:avLst/>
          </a:prstGeom>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数值解法可以处理复杂的几何形状和边界条件，适用于各种类型的初稳性影响计算问题。</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数值解法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初稳性影响计算的实例分析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https://d.book118.com/708056023031006031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2024-09-08T01:00:54.737</cp:lastPrinted>
  <dcterms:created xsi:type="dcterms:W3CDTF">2024-09-07T17:00:54Z</dcterms:created>
  <dcterms:modified xsi:type="dcterms:W3CDTF">2024-09-07T17:00:56Z</dcterms:modified>
</cp:coreProperties>
</file>