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812E4-8879-40D0-A825-02C28D1B9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827FB-20FE-4154-A573-8586E497F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68B94-7A53-47D5-800F-A31825301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31FA8-9FF3-4BB1-98E3-98494E5FA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58F249-11F9-4A18-A183-B4031361E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C9277F-18BF-426A-A3B6-EA75B173A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FC55FE-BB70-49F8-8486-FD59B0FE5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2D54F-8A90-43A0-B2FD-8CBFE248C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1B27F-36BD-43EA-B6E9-B23B9B230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0C277-694A-4BDF-9BBC-D240F1191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10046-A49E-420A-8CBA-B820FC481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56030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心理健康教案珍爱生命反思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珍爱生命的重要性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心理健康与生命质量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反思生命中的挑战与困难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珍爱生命的实践与行动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珍爱生命的重要性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生命是宝贵的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每个人的生命只有一次，具有无法替代和无法复制的独特性。生命的意义和价值在于其不可逆性和短暂性，因此每个人都应该珍惜和尊重自己的生命。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生命创造无限可能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生命是创造和实现梦想的基石。通过珍爱生命，人们可以拥有更多的机会去探索、学习和成长，不断拓展自己的能力和视野，实现个人价值和社会价值。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生命的意义与价值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生命是脆弱的，容易受到各种内外因素的影响，如疾病、意外、灾难等。这些因素可能导致生命的丧失或不可逆的伤害，因此人们应该珍惜当下，关注和保护自己的身心健康。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生命的脆弱性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生命是不可逆的，一旦失去便无法挽回。人们应该意识到生命的宝贵，尽可能地让自己的生命更加充实和有意义，不断追求成长和发展，不留遗憾。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生命的不可逆性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生命脆弱与不可逆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关爱他人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珍爱生命不仅是个人的责任，也是社会的责任。人们应该关爱他人，尊重他人的生命权利和尊严。通过帮助和支持他人，共同营造一个和谐、友爱、互助的社会环境。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积极贡献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珍爱生命的人应该积极为社会做出贡献，发挥自己的能力和特长，为社会的发展和进步贡献自己的力量。通过参与公益事业、志愿服务等方式，让自己的生命更加有意义和价值。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珍爱生命的社会责任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心理健康与生命质量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心理健康是指个体内部心理过程和谐一致，与外部环境相适应的一种良好的心理状态。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包括认知正常、情绪稳定、行为协调、人际关系和谐、适应能力强等方面。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心理健康状况良好的人往往能够更好地适应环境、应对压力，提高生活满意度和幸福感。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良好的生活条件和环境有助于维护个体的心理健康，提高心理承受能力和自我调节能力。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生活质量影响心理健康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心理健康影响生活质量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059" r="1405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通过调整思维方式、改变不良认知模式，以积极的心态面对生活中的挑战和困难。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认知调整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学会识别、表达和管理情绪，采用放松技巧、合理宣泄等方式调节情绪，保持情绪稳定。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通过学习有效的应对策略和行为模式，克服不良习惯和行为障碍，提高自我控制能力。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行为疗法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建立良好的人际关系，增强人际沟通和合作能力，以获得更多的社会支持和情感满足。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人际关系建立与维护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维护心理健康的方法与技巧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反思生命中的挑战与困难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https://d.book118.com/708056030002006044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2024-09-23T18:07:48.794</cp:lastPrinted>
  <dcterms:created xsi:type="dcterms:W3CDTF">2024-09-23T10:07:48Z</dcterms:created>
  <dcterms:modified xsi:type="dcterms:W3CDTF">2024-09-23T10:07:50Z</dcterms:modified>
</cp:coreProperties>
</file>