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91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30.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2.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3DDE9D-0AFA-48EB-A08B-713E74EA6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8BEB94-E660-4A64-8275-34D313D8C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21317A-D15B-4F7B-BDCA-B8D9D5CA5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BFC3E5-9168-4328-B71B-CA1973151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E58C18-9D01-40B4-AF48-A09157321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A62DDE-BE18-45E1-8A18-D0BE983001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5F48E7-1AF0-4221-8C32-218D1D5FD0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56D41-0460-4A1C-B746-02F657FBA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E42FAF-D1C5-4842-B074-4BD0CA944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25190C-C228-4A6F-95C3-4E97AD88D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E00F8-EDD0-4F2B-A871-1F40941F2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2"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4"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6"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1" name="直接连接符 28"/>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8" name="任意多边形 12"/>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任意多边形 11"/>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0"/>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684" name="任意多边形 9"/>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6" name="署名"/>
          <p:cNvSpPr txBox="1">
            <a:spLocks noGrp="1"/>
          </p:cNvSpPr>
          <p:nvPr>
            <p:ph type="body" idx="3"/>
            <p:custDataLst>
              <p:tags r:id="rId9"/>
            </p:custDataLst>
          </p:nvPr>
        </p:nvSpPr>
        <p:spPr>
          <a:xfrm>
            <a:off x="1774190" y="4248785"/>
            <a:ext cx="837311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688" name="副标题"/>
          <p:cNvSpPr txBox="1">
            <a:spLocks noGrp="1"/>
          </p:cNvSpPr>
          <p:nvPr>
            <p:ph type="body" idx="2" hasCustomPrompt="1"/>
            <p:custDataLst>
              <p:tags r:id="rId10"/>
            </p:custDataLst>
          </p:nvPr>
        </p:nvSpPr>
        <p:spPr>
          <a:xfrm>
            <a:off x="1474102" y="3021026"/>
            <a:ext cx="8673198" cy="950657"/>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en-US" altLang="zh-CN" sz="1800" b="0" i="0" u="none" strike="noStrike" kern="1200" cap="none" spc="0" normalizeH="0" baseline="0" noProof="1" err="1">
                <a:solidFill>
                  <a:schemeClr val="tx1"/>
                </a:solidFill>
                <a:latin typeface="+mn-ea"/>
                <a:ea typeface="+mn-ea"/>
                <a:cs typeface="MiSans Normal" panose="00000500000000000000" charset="-122"/>
              </a:defRPr>
            </a:lvl1pPr>
          </a:lstStyle>
          <a:p>
            <a:pPr lvl="0" algn="l">
              <a:lnSpc>
                <a:spcPct val="100000"/>
              </a:lnSpc>
            </a:pPr>
            <a:r>
              <a:rPr>
                <a:sym typeface="+mn-ea"/>
              </a:rPr>
              <a:t>单击此处编辑母版副标题样式</a:t>
            </a:r>
            <a:endParaRPr>
              <a:sym typeface="+mn-ea"/>
            </a:endParaRPr>
          </a:p>
        </p:txBody>
      </p:sp>
      <p:sp>
        <p:nvSpPr>
          <p:cNvPr id="1048690" name="标题"/>
          <p:cNvSpPr txBox="1">
            <a:spLocks noGrp="1"/>
          </p:cNvSpPr>
          <p:nvPr>
            <p:ph type="title" idx="1" hasCustomPrompt="1"/>
            <p:custDataLst>
              <p:tags r:id="rId11"/>
            </p:custDataLst>
          </p:nvPr>
        </p:nvSpPr>
        <p:spPr>
          <a:xfrm>
            <a:off x="1474102" y="1932606"/>
            <a:ext cx="8673198" cy="100949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92" name="日期占位符 3"/>
          <p:cNvSpPr>
            <a:spLocks noGrp="1"/>
          </p:cNvSpPr>
          <p:nvPr>
            <p:ph type="dt" sz="half" idx="10"/>
            <p:custDataLst>
              <p:tags r:id="rId12"/>
            </p:custDataLst>
          </p:nvPr>
        </p:nvSpPr>
        <p:spPr>
          <a:xfrm>
            <a:off x="838200" y="6356350"/>
            <a:ext cx="2743200" cy="365125"/>
          </a:xfrm>
        </p:spPr>
        <p:txBody>
          <a:bodyPr/>
          <a:lstStyle>
            <a:lvl1pPr>
              <a:defRPr>
                <a:solidFill>
                  <a:schemeClr val="tx1"/>
                </a:solidFill>
              </a:defRPr>
            </a:lvl1pPr>
          </a:lstStyle>
          <a:p>
            <a:fld id="{297C79FE-DCC0-4620-A566-16CA7A0CE41F}" type="datetimeFigureOut">
              <a:rPr lang="zh-CN" altLang="en-US" smtClean="0"/>
              <a:t/>
            </a:fld>
            <a:endParaRPr lang="zh-CN" altLang="en-US"/>
          </a:p>
        </p:txBody>
      </p:sp>
      <p:sp>
        <p:nvSpPr>
          <p:cNvPr id="1048694" name="页脚占位符 4"/>
          <p:cNvSpPr>
            <a:spLocks noGrp="1"/>
          </p:cNvSpPr>
          <p:nvPr>
            <p:ph type="ftr" sz="quarter" idx="11"/>
            <p:custDataLst>
              <p:tags r:id="rId13"/>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96" name="灯片编号占位符 5"/>
          <p:cNvSpPr>
            <a:spLocks noGrp="1"/>
          </p:cNvSpPr>
          <p:nvPr>
            <p:ph type="sldNum" sz="quarter" idx="12"/>
            <p:custDataLst>
              <p:tags r:id="rId14"/>
            </p:custDataLst>
          </p:nvPr>
        </p:nvSpPr>
        <p:spPr>
          <a:xfrm>
            <a:off x="8610600" y="6356350"/>
            <a:ext cx="2743200" cy="365125"/>
          </a:xfrm>
        </p:spPr>
        <p:txBody>
          <a:bodyPr/>
          <a:lstStyle>
            <a:lvl1pPr>
              <a:defRPr>
                <a:solidFill>
                  <a:schemeClr val="tx1"/>
                </a:solidFill>
              </a:defRPr>
            </a:lvl1p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正文"/>
          <p:cNvSpPr txBox="1">
            <a:spLocks noGrp="1"/>
          </p:cNvSpPr>
          <p:nvPr>
            <p:ph idx="6"/>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700"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3" name="直接连接符 9"/>
          <p:cNvCxnSpPr/>
          <p:nvPr>
            <p:custDataLst>
              <p:tags r:id="rId3"/>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02" name="圆: 空心 3"/>
          <p:cNvSpPr/>
          <p:nvPr>
            <p:custDataLst>
              <p:tags r:id="rId4"/>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4" name="圆: 空心 4"/>
          <p:cNvSpPr/>
          <p:nvPr>
            <p:custDataLst>
              <p:tags r:id="rId5"/>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6" name="圆: 空心 5"/>
          <p:cNvSpPr/>
          <p:nvPr>
            <p:custDataLst>
              <p:tags r:id="rId6"/>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4" name="副标题"/>
          <p:cNvSpPr txBox="1">
            <a:spLocks noGrp="1"/>
          </p:cNvSpPr>
          <p:nvPr>
            <p:ph type="body" idx="2" hasCustomPrompt="1"/>
            <p:custDataLst>
              <p:tags r:id="rId1"/>
            </p:custDataLst>
          </p:nvPr>
        </p:nvSpPr>
        <p:spPr>
          <a:xfrm>
            <a:off x="461552" y="5230415"/>
            <a:ext cx="3913224" cy="34933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400" b="0" i="0" u="none" strike="noStrike" kern="1200" cap="none" spc="800" normalizeH="0" baseline="0" noProof="1">
                <a:solidFill>
                  <a:schemeClr val="tx1"/>
                </a:solidFill>
                <a:latin typeface="+mn-ea"/>
                <a:ea typeface="+mn-ea"/>
                <a:cs typeface="MiSans Normal" panose="00000500000000000000" charset="-122"/>
              </a:defRPr>
            </a:lvl1pPr>
          </a:lstStyle>
          <a:p>
            <a:pPr lvl="0"/>
            <a:r>
              <a:rPr err="1">
                <a:sym typeface="+mn-ea"/>
              </a:rPr>
              <a:t>单击编辑副标题</a:t>
            </a:r>
            <a:endParaRPr>
              <a:sym typeface="+mn-ea"/>
            </a:endParaRPr>
          </a:p>
        </p:txBody>
      </p:sp>
      <p:sp>
        <p:nvSpPr>
          <p:cNvPr id="1048716" name="标题"/>
          <p:cNvSpPr txBox="1">
            <a:spLocks noGrp="1"/>
          </p:cNvSpPr>
          <p:nvPr>
            <p:ph type="title" idx="1" hasCustomPrompt="1"/>
            <p:custDataLst>
              <p:tags r:id="rId2"/>
            </p:custDataLst>
          </p:nvPr>
        </p:nvSpPr>
        <p:spPr>
          <a:xfrm>
            <a:off x="461645" y="5596890"/>
            <a:ext cx="3576955" cy="12604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标题</a:t>
            </a:r>
            <a:endParaRPr>
              <a:sym typeface="+mn-ea"/>
            </a:endParaRPr>
          </a:p>
        </p:txBody>
      </p:sp>
      <p:sp>
        <p:nvSpPr>
          <p:cNvPr id="104871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圆: 空心 4"/>
          <p:cNvSpPr/>
          <p:nvPr>
            <p:custDataLst>
              <p:tags r:id="rId1"/>
            </p:custDataLst>
          </p:nvPr>
        </p:nvSpPr>
        <p:spPr>
          <a:xfrm>
            <a:off x="4152265" y="1443355"/>
            <a:ext cx="735330" cy="73533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6" name="圆: 空心 5"/>
          <p:cNvSpPr/>
          <p:nvPr>
            <p:custDataLst>
              <p:tags r:id="rId2"/>
            </p:custDataLst>
          </p:nvPr>
        </p:nvSpPr>
        <p:spPr>
          <a:xfrm>
            <a:off x="4129405" y="1414145"/>
            <a:ext cx="770890" cy="770890"/>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8" name="圆: 空心 3"/>
          <p:cNvSpPr/>
          <p:nvPr>
            <p:custDataLst>
              <p:tags r:id="rId3"/>
            </p:custDataLst>
          </p:nvPr>
        </p:nvSpPr>
        <p:spPr>
          <a:xfrm>
            <a:off x="3839210" y="1111885"/>
            <a:ext cx="1322070" cy="132207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5" name="直接连接符 13"/>
          <p:cNvCxnSpPr/>
          <p:nvPr>
            <p:custDataLst>
              <p:tags r:id="rId4"/>
            </p:custDataLst>
          </p:nvPr>
        </p:nvCxnSpPr>
        <p:spPr>
          <a:xfrm flipH="1">
            <a:off x="4491878" y="2207906"/>
            <a:ext cx="8312" cy="2358369"/>
          </a:xfrm>
          <a:prstGeom prst="line">
            <a:avLst/>
          </a:prstGeom>
          <a:ln>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0" name="任意多边形 21"/>
          <p:cNvSpPr/>
          <p:nvPr>
            <p:custDataLst>
              <p:tags r:id="rId5"/>
            </p:custDataLst>
          </p:nvPr>
        </p:nvSpPr>
        <p:spPr>
          <a:xfrm rot="7500000" flipV="1">
            <a:off x="5943600" y="321881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2" name="任意多边形 22"/>
          <p:cNvSpPr/>
          <p:nvPr>
            <p:custDataLst>
              <p:tags r:id="rId6"/>
            </p:custDataLst>
          </p:nvPr>
        </p:nvSpPr>
        <p:spPr>
          <a:xfrm rot="6300000">
            <a:off x="5315585" y="-161671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4" name="任意多边形 23"/>
          <p:cNvSpPr/>
          <p:nvPr>
            <p:custDataLst>
              <p:tags r:id="rId7"/>
            </p:custDataLst>
          </p:nvPr>
        </p:nvSpPr>
        <p:spPr>
          <a:xfrm rot="4080000" flipH="1">
            <a:off x="2178685" y="2969895"/>
            <a:ext cx="384810" cy="5331460"/>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736" name="任意多边形 24"/>
          <p:cNvSpPr/>
          <p:nvPr>
            <p:custDataLst>
              <p:tags r:id="rId8"/>
            </p:custDataLst>
          </p:nvPr>
        </p:nvSpPr>
        <p:spPr>
          <a:xfrm rot="6360000">
            <a:off x="5643245" y="-1477645"/>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节编号"/>
          <p:cNvSpPr txBox="1">
            <a:spLocks noGrp="1"/>
          </p:cNvSpPr>
          <p:nvPr>
            <p:ph type="body" idx="2" hasCustomPrompt="1"/>
            <p:custDataLst>
              <p:tags r:id="rId9"/>
            </p:custDataLst>
          </p:nvPr>
        </p:nvSpPr>
        <p:spPr>
          <a:xfrm>
            <a:off x="4823624" y="1972572"/>
            <a:ext cx="5628640" cy="622697"/>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32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编辑节编号</a:t>
            </a:r>
            <a:endParaRPr>
              <a:sym typeface="+mn-ea"/>
            </a:endParaRPr>
          </a:p>
        </p:txBody>
      </p:sp>
      <p:sp>
        <p:nvSpPr>
          <p:cNvPr id="1048740" name="标题"/>
          <p:cNvSpPr txBox="1">
            <a:spLocks noGrp="1"/>
          </p:cNvSpPr>
          <p:nvPr>
            <p:ph type="title" idx="1" hasCustomPrompt="1"/>
            <p:custDataLst>
              <p:tags r:id="rId10"/>
            </p:custDataLst>
          </p:nvPr>
        </p:nvSpPr>
        <p:spPr>
          <a:xfrm>
            <a:off x="4823460" y="2704465"/>
            <a:ext cx="5628640" cy="1919605"/>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4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7"/>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6"/>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8"/>
          <p:cNvCxnSpPr/>
          <p:nvPr>
            <p:custDataLst>
              <p:tags r:id="rId4"/>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54" name="圆: 空心 3"/>
          <p:cNvSpPr/>
          <p:nvPr>
            <p:custDataLst>
              <p:tags r:id="rId5"/>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6" name="圆: 空心 4"/>
          <p:cNvSpPr/>
          <p:nvPr>
            <p:custDataLst>
              <p:tags r:id="rId6"/>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8" name="圆: 空心 5"/>
          <p:cNvSpPr/>
          <p:nvPr>
            <p:custDataLst>
              <p:tags r:id="rId7"/>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60" name="日期占位符 4"/>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2"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64" name="灯片编号占位符 6"/>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6" name="正文"/>
          <p:cNvSpPr txBox="1">
            <a:spLocks noGrp="1"/>
          </p:cNvSpPr>
          <p:nvPr>
            <p:ph idx="9"/>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8" name="标题"/>
          <p:cNvSpPr txBox="1">
            <a:spLocks noGrp="1"/>
          </p:cNvSpPr>
          <p:nvPr>
            <p:ph type="title" idx="8"/>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0" name="正文"/>
          <p:cNvSpPr txBox="1">
            <a:spLocks noGrp="1"/>
          </p:cNvSpPr>
          <p:nvPr>
            <p:ph idx="7"/>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2" name="标题"/>
          <p:cNvSpPr txBox="1">
            <a:spLocks noGrp="1"/>
          </p:cNvSpPr>
          <p:nvPr>
            <p:ph type="title" idx="6"/>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9" name="直接连接符 11"/>
          <p:cNvCxnSpPr/>
          <p:nvPr>
            <p:custDataLst>
              <p:tags r:id="rId6"/>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6" name="圆: 空心 3"/>
          <p:cNvSpPr/>
          <p:nvPr>
            <p:custDataLst>
              <p:tags r:id="rId7"/>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78" name="圆: 空心 4"/>
          <p:cNvSpPr/>
          <p:nvPr>
            <p:custDataLst>
              <p:tags r:id="rId8"/>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0" name="圆: 空心 5"/>
          <p:cNvSpPr/>
          <p:nvPr>
            <p:custDataLst>
              <p:tags r:id="rId9"/>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2" name="日期占位符 6"/>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8"/>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8" name="标题"/>
          <p:cNvSpPr txBox="1">
            <a:spLocks noGrp="1"/>
          </p:cNvSpPr>
          <p:nvPr>
            <p:ph type="title" idx="5"/>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41" name="直接连接符 7"/>
          <p:cNvCxnSpPr/>
          <p:nvPr>
            <p:custDataLst>
              <p:tags r:id="rId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90" name="圆: 空心 3"/>
          <p:cNvSpPr/>
          <p:nvPr>
            <p:custDataLst>
              <p:tags r:id="rId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2" name="圆: 空心 4"/>
          <p:cNvSpPr/>
          <p:nvPr>
            <p:custDataLst>
              <p:tags r:id="rId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4" name="圆: 空心 5"/>
          <p:cNvSpPr/>
          <p:nvPr>
            <p:custDataLst>
              <p:tags r:id="rId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6"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2" name="圆: 空心 7"/>
          <p:cNvSpPr/>
          <p:nvPr>
            <p:custDataLst>
              <p:tags r:id="rId1"/>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4"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6" name="圆: 空心 5"/>
          <p:cNvSpPr/>
          <p:nvPr>
            <p:custDataLst>
              <p:tags r:id="rId3"/>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8" name="日期占位符 1"/>
          <p:cNvSpPr>
            <a:spLocks noGrp="1"/>
          </p:cNvSpPr>
          <p:nvPr>
            <p:ph type="dt" sz="half" idx="10"/>
            <p:custDataLst>
              <p:tags r:id="rId4"/>
            </p:custDataLst>
          </p:nvPr>
        </p:nvSpPr>
        <p:spPr/>
        <p:txBody>
          <a:bodyPr/>
          <a:lstStyle/>
          <a:p>
            <a:fld id="{297C79FE-DCC0-4620-A566-16CA7A0CE41F}" type="datetimeFigureOut">
              <a:rPr lang="zh-CN" altLang="en-US" smtClean="0"/>
              <a:t/>
            </a:fld>
            <a:endParaRPr lang="zh-CN" altLang="en-US"/>
          </a:p>
        </p:txBody>
      </p:sp>
      <p:sp>
        <p:nvSpPr>
          <p:cNvPr id="1048810" name="页脚占位符 2"/>
          <p:cNvSpPr>
            <a:spLocks noGrp="1"/>
          </p:cNvSpPr>
          <p:nvPr>
            <p:ph type="ftr" sz="quarter" idx="11"/>
            <p:custDataLst>
              <p:tags r:id="rId5"/>
            </p:custDataLst>
          </p:nvPr>
        </p:nvSpPr>
        <p:spPr/>
        <p:txBody>
          <a:bodyPr/>
          <a:lstStyle/>
          <a:p>
            <a:endParaRPr lang="zh-CN" altLang="en-US"/>
          </a:p>
        </p:txBody>
      </p:sp>
      <p:sp>
        <p:nvSpPr>
          <p:cNvPr id="1048812" name="灯片编号占位符 3"/>
          <p:cNvSpPr>
            <a:spLocks noGrp="1"/>
          </p:cNvSpPr>
          <p:nvPr>
            <p:ph type="sldNum" sz="quarter" idx="12"/>
            <p:custDataLst>
              <p:tags r:id="rId6"/>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4" name="圆: 空心 5"/>
          <p:cNvSpPr/>
          <p:nvPr>
            <p:custDataLst>
              <p:tags r:id="rId1"/>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6"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8" name="圆: 空心 7"/>
          <p:cNvSpPr/>
          <p:nvPr>
            <p:custDataLst>
              <p:tags r:id="rId3"/>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20"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22"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4"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82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43" name="直接连接符 10"/>
          <p:cNvCxnSpPr/>
          <p:nvPr>
            <p:custDataLst>
              <p:tags r:id="rId1"/>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828" name="圆: 空心 6"/>
          <p:cNvSpPr/>
          <p:nvPr>
            <p:custDataLst>
              <p:tags r:id="rId2"/>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0" name="圆: 空心 7"/>
          <p:cNvSpPr/>
          <p:nvPr>
            <p:custDataLst>
              <p:tags r:id="rId3"/>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2" name="圆: 空心 8"/>
          <p:cNvSpPr/>
          <p:nvPr>
            <p:custDataLst>
              <p:tags r:id="rId4"/>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4"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38"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42"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44"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6"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8"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45" name="直接连接符 9"/>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50" name="任意多边形 8"/>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2" name="任意多边形 13"/>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4" name="任意多边形 14"/>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856" name="任意多边形 15"/>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8" name="署名"/>
          <p:cNvSpPr txBox="1">
            <a:spLocks noGrp="1"/>
          </p:cNvSpPr>
          <p:nvPr>
            <p:ph type="body" idx="2"/>
            <p:custDataLst>
              <p:tags r:id="rId9"/>
            </p:custDataLst>
          </p:nvPr>
        </p:nvSpPr>
        <p:spPr>
          <a:xfrm>
            <a:off x="1843371" y="4248898"/>
            <a:ext cx="8310146"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60" name="标题"/>
          <p:cNvSpPr txBox="1">
            <a:spLocks noGrp="1"/>
          </p:cNvSpPr>
          <p:nvPr>
            <p:ph type="title" idx="1" hasCustomPrompt="1"/>
            <p:custDataLst>
              <p:tags r:id="rId10"/>
            </p:custDataLst>
          </p:nvPr>
        </p:nvSpPr>
        <p:spPr>
          <a:xfrm>
            <a:off x="1480185" y="2044065"/>
            <a:ext cx="8673465" cy="1704340"/>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err="1">
                <a:sym typeface="+mn-ea"/>
              </a:rPr>
              <a:t>单击此处编辑标题</a:t>
            </a:r>
            <a:endParaRPr>
              <a:sym typeface="+mn-ea"/>
            </a:endParaRPr>
          </a:p>
        </p:txBody>
      </p:sp>
      <p:sp>
        <p:nvSpPr>
          <p:cNvPr id="104886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6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slideLayout" Target="../slideLayouts/slideLayout13.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54" name="圆: 空心 3"/>
          <p:cNvSpPr/>
          <p:nvPr>
            <p:custDataLst>
              <p:tags r:id="rId1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6" name="圆: 空心 4"/>
          <p:cNvSpPr/>
          <p:nvPr>
            <p:custDataLst>
              <p:tags r:id="rId1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8" name="圆: 空心 5"/>
          <p:cNvSpPr/>
          <p:nvPr>
            <p:custDataLst>
              <p:tags r:id="rId1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60" name="日期占位符 11"/>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2" name="页脚占位符 12"/>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13"/>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6" name="标题占位符 2"/>
          <p:cNvSpPr>
            <a:spLocks noGrp="1"/>
          </p:cNvSpPr>
          <p:nvPr>
            <p:ph type="title"/>
            <p:custDataLst>
              <p:tags r:id="rId19"/>
            </p:custDataLst>
          </p:nvPr>
        </p:nvSpPr>
        <p:spPr>
          <a:xfrm>
            <a:off x="838200" y="365126"/>
            <a:ext cx="10515600" cy="1199196"/>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文本占位符 3"/>
          <p:cNvSpPr>
            <a:spLocks noGrp="1"/>
          </p:cNvSpPr>
          <p:nvPr>
            <p:ph type="body" idx="1"/>
            <p:custDataLst>
              <p:tags r:id="rId20"/>
            </p:custDataLst>
          </p:nvPr>
        </p:nvSpPr>
        <p:spPr>
          <a:xfrm>
            <a:off x="838200" y="1638300"/>
            <a:ext cx="10515600" cy="453866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Tx/>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har char="●"/>
            </a:pPr>
            <a:r>
              <a:rPr lang="zh-CN" altLang="en-US"/>
              <a:t>三级</a:t>
            </a:r>
            <a:endParaRPr lang="zh-CN" altLang="en-US"/>
          </a:p>
          <a:p>
            <a:pPr marL="987425" marR="0" lvl="3" indent="-262255" fontAlgn="auto">
              <a:lnSpc>
                <a:spcPct val="120000"/>
              </a:lnSpc>
              <a:spcBef>
                <a:spcPts val="1200"/>
              </a:spcBef>
              <a:spcAft>
                <a:spcPct val="0"/>
              </a:spcAft>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pPr>
            <a:r>
              <a:rPr lang="zh-CN" altLang="en-US"/>
              <a:t>五级</a:t>
            </a:r>
            <a:endParaRPr lang="zh-CN" altLang="en-US"/>
          </a:p>
        </p:txBody>
      </p:sp>
      <p:sp>
        <p:nvSpPr>
          <p:cNvPr id="1048670" name="KSO_TEMPLATE" hidden="1"/>
          <p:cNvSpPr/>
          <p:nvPr userDrawn="1">
            <p:custDataLst>
              <p:tags r:id="rId21"/>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904" r:id="rId2"/>
    <p:sldLayoutId id="2147484905" r:id="rId3"/>
    <p:sldLayoutId id="2147484906" r:id="rId4"/>
    <p:sldLayoutId id="2147484907" r:id="rId5"/>
    <p:sldLayoutId id="2147484908" r:id="rId6"/>
    <p:sldLayoutId id="2147484909" r:id="rId7"/>
    <p:sldLayoutId id="2147484910" r:id="rId8"/>
    <p:sldLayoutId id="2147484911" r:id="rId9"/>
    <p:sldLayoutId id="2147484912" r:id="rId10"/>
    <p:sldLayoutId id="2147484913"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20" Type="http://schemas.openxmlformats.org/officeDocument/2006/relationships/tags" Target="../tags/tag139.xml" /><Relationship Id="rId21" Type="http://schemas.openxmlformats.org/officeDocument/2006/relationships/tags" Target="../tags/tag140.xml" /><Relationship Id="rId22" Type="http://schemas.openxmlformats.org/officeDocument/2006/relationships/tags" Target="../tags/tag14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4.xml" /><Relationship Id="rId3" Type="http://schemas.openxmlformats.org/officeDocument/2006/relationships/tags" Target="../tags/tag15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16" Type="http://schemas.openxmlformats.org/officeDocument/2006/relationships/tags" Target="../tags/tag197.xml" /><Relationship Id="rId17" Type="http://schemas.openxmlformats.org/officeDocument/2006/relationships/tags" Target="../tags/tag198.xml" /><Relationship Id="rId18" Type="http://schemas.openxmlformats.org/officeDocument/2006/relationships/tags" Target="../tags/tag199.xml" /><Relationship Id="rId19" Type="http://schemas.openxmlformats.org/officeDocument/2006/relationships/tags" Target="../tags/tag200.xml" /><Relationship Id="rId2" Type="http://schemas.openxmlformats.org/officeDocument/2006/relationships/tags" Target="../tags/tag183.xml" /><Relationship Id="rId20" Type="http://schemas.openxmlformats.org/officeDocument/2006/relationships/tags" Target="../tags/tag201.xml" /><Relationship Id="rId21" Type="http://schemas.openxmlformats.org/officeDocument/2006/relationships/tags" Target="../tags/tag202.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 Id="rId6" Type="http://schemas.openxmlformats.org/officeDocument/2006/relationships/tags" Target="../tags/tag211.xml" /><Relationship Id="rId7" Type="http://schemas.openxmlformats.org/officeDocument/2006/relationships/tags" Target="../tags/tag212.xml" /><Relationship Id="rId8" Type="http://schemas.openxmlformats.org/officeDocument/2006/relationships/tags" Target="../tags/tag213.xml" /><Relationship Id="rId9" Type="http://schemas.openxmlformats.org/officeDocument/2006/relationships/tags" Target="../tags/tag2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56032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normAutofit fontScale="80000" lnSpcReduction="20000"/>
          </a:bodyPr>
          <a:lstStyle/>
          <a:p>
            <a:r>
              <a:rPr lang="zh-CN" altLang="en-US"/>
              <a:t>汇报人：</a:t>
            </a:r>
            <a:endParaRPr lang="zh-CN" altLang="en-US"/>
          </a:p>
        </p:txBody>
      </p:sp>
      <p:sp>
        <p:nvSpPr>
          <p:cNvPr id="1048650" name="文本占位符 13"/>
          <p:cNvSpPr>
            <a:spLocks noGrp="1"/>
          </p:cNvSpPr>
          <p:nvPr>
            <p:ph type="body" idx="2"/>
            <p:custDataLst>
              <p:tags r:id="rId3"/>
            </p:custDataLst>
          </p:nvPr>
        </p:nvSpPr>
        <p:spPr/>
        <p:txBody>
          <a:bodyPr/>
          <a:lstStyle/>
          <a:p>
            <a:r>
              <a:rPr lang="zh-CN" altLang="en-US"/>
              <a:t>,    </a:t>
            </a:r>
            <a:endParaRPr lang="zh-CN" altLang="en-US"/>
          </a:p>
        </p:txBody>
      </p:sp>
      <p:sp>
        <p:nvSpPr>
          <p:cNvPr id="1048652" name="标题 14"/>
          <p:cNvSpPr>
            <a:spLocks noGrp="1"/>
          </p:cNvSpPr>
          <p:nvPr>
            <p:ph type="title" idx="1"/>
            <p:custDataLst>
              <p:tags r:id="rId4"/>
            </p:custDataLst>
          </p:nvPr>
        </p:nvSpPr>
        <p:spPr/>
        <p:txBody>
          <a:bodyPr>
            <a:normAutofit fontScale="90000"/>
          </a:bodyPr>
          <a:lstStyle/>
          <a:p>
            <a:r>
              <a:rPr lang="zh-CN" altLang="en-US"/>
              <a:t>脑血管介入手术器材介绍</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94" name="文本占位符 2"/>
          <p:cNvSpPr>
            <a:spLocks noGrp="1"/>
          </p:cNvSpPr>
          <p:nvPr>
            <p:ph type="body" idx="2"/>
            <p:custDataLst>
              <p:tags r:id="rId2"/>
            </p:custDataLst>
          </p:nvPr>
        </p:nvSpPr>
        <p:spPr/>
        <p:txBody>
          <a:bodyPr/>
          <a:lstStyle/>
          <a:p>
            <a:r>
              <a:rPr lang="zh-CN" altLang="en-US"/>
              <a:t>CONTENTS</a:t>
            </a:r>
            <a:endParaRPr lang="zh-CN" altLang="en-US"/>
          </a:p>
        </p:txBody>
      </p:sp>
      <p:sp>
        <p:nvSpPr>
          <p:cNvPr id="1048896" name="标题 4"/>
          <p:cNvSpPr>
            <a:spLocks noGrp="1"/>
          </p:cNvSpPr>
          <p:nvPr>
            <p:ph type="title" idx="1"/>
            <p:custDataLst>
              <p:tags r:id="rId3"/>
            </p:custDataLst>
          </p:nvPr>
        </p:nvSpPr>
        <p:spPr/>
        <p:txBody>
          <a:bodyPr>
            <a:normAutofit fontScale="90000"/>
          </a:bodyPr>
          <a:lstStyle/>
          <a:p>
            <a:r>
              <a:rPr lang="zh-CN" altLang="en-US"/>
              <a:t>目录</a:t>
            </a:r>
            <a:endParaRPr lang="zh-CN" altLang="en-US"/>
          </a:p>
        </p:txBody>
      </p:sp>
      <p:cxnSp>
        <p:nvCxnSpPr>
          <p:cNvPr id="3145749" name="直接连接符 23"/>
          <p:cNvCxnSpPr/>
          <p:nvPr>
            <p:custDataLst>
              <p:tags r:id="rId4"/>
            </p:custDataLst>
          </p:nvPr>
        </p:nvCxnSpPr>
        <p:spPr>
          <a:xfrm flipH="1">
            <a:off x="43434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898" name="序号"/>
          <p:cNvSpPr txBox="1"/>
          <p:nvPr>
            <p:custDataLst>
              <p:tags r:id="rId5"/>
            </p:custDataLst>
          </p:nvPr>
        </p:nvSpPr>
        <p:spPr>
          <a:xfrm>
            <a:off x="43434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01.</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0" name="标题"/>
          <p:cNvSpPr txBox="1"/>
          <p:nvPr>
            <p:custDataLst>
              <p:tags r:id="rId6"/>
            </p:custDataLst>
          </p:nvPr>
        </p:nvSpPr>
        <p:spPr>
          <a:xfrm>
            <a:off x="591185"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添加</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目录文本</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1" name="直接连接符 15"/>
          <p:cNvCxnSpPr/>
          <p:nvPr>
            <p:custDataLst>
              <p:tags r:id="rId7"/>
            </p:custDataLst>
          </p:nvPr>
        </p:nvCxnSpPr>
        <p:spPr>
          <a:xfrm flipH="1">
            <a:off x="238315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2" name="序号"/>
          <p:cNvSpPr txBox="1"/>
          <p:nvPr>
            <p:custDataLst>
              <p:tags r:id="rId8"/>
            </p:custDataLst>
          </p:nvPr>
        </p:nvSpPr>
        <p:spPr>
          <a:xfrm>
            <a:off x="238315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02.</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4" name="标题"/>
          <p:cNvSpPr txBox="1"/>
          <p:nvPr>
            <p:custDataLst>
              <p:tags r:id="rId9"/>
            </p:custDataLst>
          </p:nvPr>
        </p:nvSpPr>
        <p:spPr>
          <a:xfrm>
            <a:off x="2540000"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脑血管介入手术器材概述</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3" name="直接连接符 29"/>
          <p:cNvCxnSpPr/>
          <p:nvPr>
            <p:custDataLst>
              <p:tags r:id="rId10"/>
            </p:custDataLst>
          </p:nvPr>
        </p:nvCxnSpPr>
        <p:spPr>
          <a:xfrm flipH="1">
            <a:off x="433197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6" name="序号"/>
          <p:cNvSpPr txBox="1"/>
          <p:nvPr>
            <p:custDataLst>
              <p:tags r:id="rId11"/>
            </p:custDataLst>
          </p:nvPr>
        </p:nvSpPr>
        <p:spPr>
          <a:xfrm>
            <a:off x="433197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03.</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8" name="标题"/>
          <p:cNvSpPr txBox="1"/>
          <p:nvPr>
            <p:custDataLst>
              <p:tags r:id="rId12"/>
            </p:custDataLst>
          </p:nvPr>
        </p:nvSpPr>
        <p:spPr>
          <a:xfrm>
            <a:off x="4488815"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主要器材介绍</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5" name="直接连接符 33"/>
          <p:cNvCxnSpPr/>
          <p:nvPr>
            <p:custDataLst>
              <p:tags r:id="rId13"/>
            </p:custDataLst>
          </p:nvPr>
        </p:nvCxnSpPr>
        <p:spPr>
          <a:xfrm flipH="1">
            <a:off x="628015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0" name="序号"/>
          <p:cNvSpPr txBox="1"/>
          <p:nvPr>
            <p:custDataLst>
              <p:tags r:id="rId14"/>
            </p:custDataLst>
          </p:nvPr>
        </p:nvSpPr>
        <p:spPr>
          <a:xfrm>
            <a:off x="628015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04.</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2" name="标题"/>
          <p:cNvSpPr txBox="1"/>
          <p:nvPr>
            <p:custDataLst>
              <p:tags r:id="rId15"/>
            </p:custDataLst>
          </p:nvPr>
        </p:nvSpPr>
        <p:spPr>
          <a:xfrm>
            <a:off x="6437630"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器材选择与应用</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7" name="直接连接符 37"/>
          <p:cNvCxnSpPr/>
          <p:nvPr>
            <p:custDataLst>
              <p:tags r:id="rId16"/>
            </p:custDataLst>
          </p:nvPr>
        </p:nvCxnSpPr>
        <p:spPr>
          <a:xfrm flipH="1">
            <a:off x="822896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4" name="序号"/>
          <p:cNvSpPr txBox="1"/>
          <p:nvPr>
            <p:custDataLst>
              <p:tags r:id="rId17"/>
            </p:custDataLst>
          </p:nvPr>
        </p:nvSpPr>
        <p:spPr>
          <a:xfrm>
            <a:off x="822896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05.</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6" name="标题"/>
          <p:cNvSpPr txBox="1"/>
          <p:nvPr>
            <p:custDataLst>
              <p:tags r:id="rId18"/>
            </p:custDataLst>
          </p:nvPr>
        </p:nvSpPr>
        <p:spPr>
          <a:xfrm>
            <a:off x="8385810" y="3510915"/>
            <a:ext cx="1774190" cy="1414780"/>
          </a:xfrm>
          <a:prstGeom prst="rect">
            <a:avLst/>
          </a:prstGeom>
          <a:noFill/>
        </p:spPr>
        <p:txBody>
          <a:bodyPr wrap="square" lIns="0" tIns="0" rIns="0" bIns="0" rtlCol="0" anchor="t">
            <a:normAutofit fontScale="7571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脑血管介入手术器材市场现状与趋势</a:t>
            </a:r>
            <a:endPar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9" name="直接连接符 42"/>
          <p:cNvCxnSpPr/>
          <p:nvPr>
            <p:custDataLst>
              <p:tags r:id="rId19"/>
            </p:custDataLst>
          </p:nvPr>
        </p:nvCxnSpPr>
        <p:spPr>
          <a:xfrm flipH="1">
            <a:off x="1017778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8" name="序号"/>
          <p:cNvSpPr txBox="1"/>
          <p:nvPr>
            <p:custDataLst>
              <p:tags r:id="rId20"/>
            </p:custDataLst>
          </p:nvPr>
        </p:nvSpPr>
        <p:spPr>
          <a:xfrm>
            <a:off x="1017778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06.</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20" name="标题"/>
          <p:cNvSpPr txBox="1"/>
          <p:nvPr>
            <p:custDataLst>
              <p:tags r:id="rId21"/>
            </p:custDataLst>
          </p:nvPr>
        </p:nvSpPr>
        <p:spPr>
          <a:xfrm>
            <a:off x="10334625"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临床应用案例分析</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60" name="文本占位符 2"/>
          <p:cNvSpPr>
            <a:spLocks noGrp="1"/>
          </p:cNvSpPr>
          <p:nvPr>
            <p:ph type="body" idx="2"/>
            <p:custDataLst>
              <p:tags r:id="rId2"/>
            </p:custDataLst>
          </p:nvPr>
        </p:nvSpPr>
        <p:spPr/>
        <p:txBody>
          <a:bodyPr>
            <a:normAutofit fontScale="96875"/>
          </a:bodyPr>
          <a:lstStyle/>
          <a:p>
            <a:r>
              <a:rPr lang="zh-CN" altLang="en-US"/>
              <a:t>PRT ONE</a:t>
            </a:r>
            <a:endParaRPr lang="zh-CN" altLang="en-US"/>
          </a:p>
        </p:txBody>
      </p:sp>
      <p:sp>
        <p:nvSpPr>
          <p:cNvPr id="1048962" name="标题 6"/>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30" name="文本占位符 2"/>
          <p:cNvSpPr>
            <a:spLocks noGrp="1"/>
          </p:cNvSpPr>
          <p:nvPr>
            <p:ph type="body" idx="2"/>
            <p:custDataLst>
              <p:tags r:id="rId2"/>
            </p:custDataLst>
          </p:nvPr>
        </p:nvSpPr>
        <p:spPr/>
        <p:txBody>
          <a:bodyPr>
            <a:normAutofit fontScale="96875"/>
          </a:bodyPr>
          <a:lstStyle/>
          <a:p>
            <a:r>
              <a:rPr lang="zh-CN" altLang="en-US"/>
              <a:t>PRT TWO</a:t>
            </a:r>
            <a:endParaRPr lang="zh-CN" altLang="en-US"/>
          </a:p>
        </p:txBody>
      </p:sp>
      <p:sp>
        <p:nvSpPr>
          <p:cNvPr id="1049032" name="标题 6"/>
          <p:cNvSpPr>
            <a:spLocks noGrp="1"/>
          </p:cNvSpPr>
          <p:nvPr>
            <p:ph type="title" idx="1"/>
            <p:custDataLst>
              <p:tags r:id="rId3"/>
            </p:custDataLst>
          </p:nvPr>
        </p:nvSpPr>
        <p:spPr/>
        <p:txBody>
          <a:bodyPr>
            <a:normAutofit fontScale="93333"/>
          </a:bodyPr>
          <a:lstStyle/>
          <a:p>
            <a:r>
              <a:rPr lang="zh-CN" altLang="en-US"/>
              <a:t>脑血管介入手术器材概述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00" name="标题 2"/>
          <p:cNvSpPr>
            <a:spLocks noGrp="1"/>
          </p:cNvSpPr>
          <p:nvPr>
            <p:ph type="title" idx="5"/>
          </p:nvPr>
        </p:nvSpPr>
        <p:spPr/>
        <p:txBody>
          <a:bodyPr>
            <a:normAutofit fontScale="94444"/>
          </a:bodyPr>
          <a:lstStyle/>
          <a:p>
            <a:r>
              <a:rPr lang="zh-CN" altLang="en-US"/>
              <a:t>定义与作用</a:t>
            </a:r>
            <a:endParaRPr lang="zh-CN" altLang="en-US"/>
          </a:p>
        </p:txBody>
      </p:sp>
      <p:sp>
        <p:nvSpPr>
          <p:cNvPr id="1049102" name="矩形 5"/>
          <p:cNvSpPr/>
          <p:nvPr>
            <p:custDataLst>
              <p:tags r:id="rId2"/>
            </p:custDataLst>
          </p:nvPr>
        </p:nvSpPr>
        <p:spPr>
          <a:xfrm>
            <a:off x="1074809" y="1499487"/>
            <a:ext cx="4696887" cy="475046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04" name="矩形 10"/>
          <p:cNvSpPr/>
          <p:nvPr>
            <p:custDataLst>
              <p:tags r:id="rId3"/>
            </p:custDataLst>
          </p:nvPr>
        </p:nvSpPr>
        <p:spPr>
          <a:xfrm>
            <a:off x="1717418" y="1490400"/>
            <a:ext cx="964380" cy="50004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06" name="TextBox 2"/>
          <p:cNvSpPr txBox="1"/>
          <p:nvPr>
            <p:custDataLst>
              <p:tags r:id="rId4"/>
            </p:custDataLst>
          </p:nvPr>
        </p:nvSpPr>
        <p:spPr>
          <a:xfrm>
            <a:off x="1355870" y="2805476"/>
            <a:ext cx="4134927" cy="2508579"/>
          </a:xfrm>
          <a:prstGeom prst="rect">
            <a:avLst/>
          </a:prstGeom>
          <a:noFill/>
        </p:spPr>
        <p:txBody>
          <a:bodyPr wrap="square" rtlCol="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pitchFamily="34" charset="-122"/>
                <a:sym typeface="Arial" pitchFamily="34" charset="0"/>
              </a:rPr>
              <a:t>定义：脑血管介入手术器材是指在脑血管介入手术中使用的各种器械包括导管、导丝、支架等。</a:t>
            </a:r>
            <a:endParaRPr lang="zh-CN" altLang="en-US" sz="2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08" name="矩形 6"/>
          <p:cNvSpPr/>
          <p:nvPr>
            <p:custDataLst>
              <p:tags r:id="rId5"/>
            </p:custDataLst>
          </p:nvPr>
        </p:nvSpPr>
        <p:spPr>
          <a:xfrm>
            <a:off x="6414304" y="1499487"/>
            <a:ext cx="4696887" cy="475046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10" name="矩形 11"/>
          <p:cNvSpPr/>
          <p:nvPr>
            <p:custDataLst>
              <p:tags r:id="rId6"/>
            </p:custDataLst>
          </p:nvPr>
        </p:nvSpPr>
        <p:spPr>
          <a:xfrm>
            <a:off x="7093263" y="1490400"/>
            <a:ext cx="964380" cy="50004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12" name="TextBox 2"/>
          <p:cNvSpPr txBox="1"/>
          <p:nvPr>
            <p:custDataLst>
              <p:tags r:id="rId7"/>
            </p:custDataLst>
          </p:nvPr>
        </p:nvSpPr>
        <p:spPr>
          <a:xfrm>
            <a:off x="6695365" y="2805476"/>
            <a:ext cx="4134927" cy="2508579"/>
          </a:xfrm>
          <a:prstGeom prst="rect">
            <a:avLst/>
          </a:prstGeom>
          <a:noFill/>
        </p:spPr>
        <p:txBody>
          <a:bodyPr wrap="square" rtlCol="0">
            <a:normAutofit fontScale="8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pitchFamily="34" charset="-122"/>
                <a:sym typeface="Arial" pitchFamily="34" charset="0"/>
              </a:rPr>
              <a:t>作用：在脑血管介入手术中器材起着至关重要的作用它们能够协助医生完成病变部位的诊断和治疗提高手术效率和治疗效果。</a:t>
            </a:r>
            <a:endParaRPr lang="zh-CN" altLang="en-US" sz="24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64" name="标题 2"/>
          <p:cNvSpPr>
            <a:spLocks noGrp="1"/>
          </p:cNvSpPr>
          <p:nvPr>
            <p:ph type="title" idx="5"/>
          </p:nvPr>
        </p:nvSpPr>
        <p:spPr/>
        <p:txBody>
          <a:bodyPr>
            <a:normAutofit fontScale="94444"/>
          </a:bodyPr>
          <a:lstStyle/>
          <a:p>
            <a:r>
              <a:rPr lang="zh-CN" altLang="en-US"/>
              <a:t>分类与组成</a:t>
            </a:r>
            <a:endParaRPr lang="zh-CN" altLang="en-US"/>
          </a:p>
        </p:txBody>
      </p:sp>
      <p:sp>
        <p:nvSpPr>
          <p:cNvPr id="1049166" name="正文"/>
          <p:cNvSpPr txBox="1"/>
          <p:nvPr>
            <p:custDataLst>
              <p:tags r:id="rId2"/>
            </p:custDataLst>
          </p:nvPr>
        </p:nvSpPr>
        <p:spPr>
          <a:xfrm>
            <a:off x="608400" y="2201612"/>
            <a:ext cx="10969200" cy="14501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分类：根据手术目的和器材功能脑血管介入手术器材可分为支架、导管、球囊等不同类型。</a:t>
            </a:r>
            <a:endParaRPr lang="zh-CN" altLang="en-US" sz="1200" spc="150">
              <a:solidFill>
                <a:schemeClr val="tx1">
                  <a:lumMod val="65000"/>
                  <a:lumOff val="35000"/>
                </a:schemeClr>
              </a:solidFill>
              <a:latin typeface="+mn-ea"/>
              <a:sym typeface="+mn-ea"/>
            </a:endParaRPr>
          </a:p>
        </p:txBody>
      </p:sp>
      <p:sp>
        <p:nvSpPr>
          <p:cNvPr id="1049168" name="正文"/>
          <p:cNvSpPr txBox="1"/>
          <p:nvPr>
            <p:custDataLst>
              <p:tags r:id="rId3"/>
            </p:custDataLst>
          </p:nvPr>
        </p:nvSpPr>
        <p:spPr>
          <a:xfrm>
            <a:off x="608400" y="4088265"/>
            <a:ext cx="10969200" cy="14501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组成：脑血管介入手术器材通常由导管、导丝、支架、球囊、栓塞材料等部分组成各部分相互配合完成手术操作。</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20" name="标题 2"/>
          <p:cNvSpPr>
            <a:spLocks noGrp="1"/>
          </p:cNvSpPr>
          <p:nvPr>
            <p:ph type="title" idx="5"/>
          </p:nvPr>
        </p:nvSpPr>
        <p:spPr/>
        <p:txBody>
          <a:bodyPr>
            <a:normAutofit fontScale="91667"/>
          </a:bodyPr>
          <a:lstStyle/>
          <a:p>
            <a:r>
              <a:rPr lang="zh-CN" altLang="en-US"/>
              <a:t>适用范围与限制</a:t>
            </a:r>
            <a:endParaRPr lang="zh-CN" altLang="en-US"/>
          </a:p>
        </p:txBody>
      </p:sp>
      <p:sp>
        <p:nvSpPr>
          <p:cNvPr id="104922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2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26"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适用范围：适用于脑血管狭窄、动脉瘤、动静脉畸形等疾病的介入治疗。</a:t>
            </a:r>
            <a:endParaRPr lang="zh-CN" altLang="en-US" sz="2000" spc="200">
              <a:solidFill>
                <a:schemeClr val="tx1">
                  <a:lumMod val="85000"/>
                  <a:lumOff val="15000"/>
                </a:schemeClr>
              </a:solidFill>
              <a:latin typeface="+mn-ea"/>
              <a:sym typeface="+mn-ea"/>
            </a:endParaRPr>
          </a:p>
        </p:txBody>
      </p:sp>
      <p:sp>
        <p:nvSpPr>
          <p:cNvPr id="104922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32"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限制：不适用于急性脑卒中或大面积脑梗死的介入治疗以及需要开颅手术的脑血管疾病。</a:t>
            </a:r>
            <a:endParaRPr lang="zh-CN" altLang="en-US" sz="2000" spc="200">
              <a:solidFill>
                <a:schemeClr val="tx1">
                  <a:lumMod val="85000"/>
                  <a:lumOff val="15000"/>
                </a:schemeClr>
              </a:solidFill>
              <a:latin typeface="+mn-ea"/>
              <a:sym typeface="+mn-ea"/>
            </a:endParaRPr>
          </a:p>
        </p:txBody>
      </p:sp>
      <p:sp>
        <p:nvSpPr>
          <p:cNvPr id="104923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38"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注意事项：在使用脑血管介入手术器材时需严格遵守操作规程确保安全有效。</a:t>
            </a:r>
            <a:endParaRPr lang="zh-CN" altLang="en-US" sz="2000" spc="200">
              <a:solidFill>
                <a:schemeClr val="tx1">
                  <a:lumMod val="85000"/>
                  <a:lumOff val="15000"/>
                </a:schemeClr>
              </a:solidFill>
              <a:latin typeface="+mn-ea"/>
              <a:sym typeface="+mn-ea"/>
            </a:endParaRPr>
          </a:p>
        </p:txBody>
      </p:sp>
      <p:sp>
        <p:nvSpPr>
          <p:cNvPr id="104924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4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44"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特别提示：对于不同病情和病况需采用不同的介入治疗策略和器材。</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96" name="文本占位符 2"/>
          <p:cNvSpPr>
            <a:spLocks noGrp="1"/>
          </p:cNvSpPr>
          <p:nvPr>
            <p:ph type="body" idx="2"/>
            <p:custDataLst>
              <p:tags r:id="rId2"/>
            </p:custDataLst>
          </p:nvPr>
        </p:nvSpPr>
        <p:spPr/>
        <p:txBody>
          <a:bodyPr>
            <a:normAutofit fontScale="96875"/>
          </a:bodyPr>
          <a:lstStyle/>
          <a:p>
            <a:r>
              <a:rPr lang="zh-CN" altLang="en-US"/>
              <a:t>PRT THREE</a:t>
            </a:r>
            <a:endParaRPr lang="zh-CN" altLang="en-US"/>
          </a:p>
        </p:txBody>
      </p:sp>
      <p:sp>
        <p:nvSpPr>
          <p:cNvPr id="1049298" name="标题 6"/>
          <p:cNvSpPr>
            <a:spLocks noGrp="1"/>
          </p:cNvSpPr>
          <p:nvPr>
            <p:ph type="title" idx="1"/>
            <p:custDataLst>
              <p:tags r:id="rId3"/>
            </p:custDataLst>
          </p:nvPr>
        </p:nvSpPr>
        <p:spPr/>
        <p:txBody>
          <a:bodyPr/>
          <a:lstStyle/>
          <a:p>
            <a:r>
              <a:rPr lang="zh-CN" altLang="en-US"/>
              <a:t>主要器材介绍</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66" name="标题 2"/>
          <p:cNvSpPr>
            <a:spLocks noGrp="1"/>
          </p:cNvSpPr>
          <p:nvPr>
            <p:ph type="title" idx="5"/>
          </p:nvPr>
        </p:nvSpPr>
        <p:spPr/>
        <p:txBody>
          <a:bodyPr>
            <a:normAutofit fontScale="91667"/>
          </a:bodyPr>
          <a:lstStyle/>
          <a:p>
            <a:r>
              <a:rPr lang="zh-CN" altLang="en-US"/>
              <a:t>导管类器材</a:t>
            </a:r>
            <a:endParaRPr lang="zh-CN" altLang="en-US"/>
          </a:p>
        </p:txBody>
      </p:sp>
      <p:sp>
        <p:nvSpPr>
          <p:cNvPr id="104936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定义：导管类器材是用于脑血管介入手术中的一种医疗器械主要作用是引导其他手术器材到达病变部位。</a:t>
            </a:r>
            <a:endParaRPr lang="zh-CN" altLang="en-US" sz="2000" spc="150">
              <a:solidFill>
                <a:schemeClr val="tx1">
                  <a:lumMod val="75000"/>
                  <a:lumOff val="25000"/>
                </a:schemeClr>
              </a:solidFill>
              <a:latin typeface="+mn-ea"/>
              <a:sym typeface="+mn-ea"/>
            </a:endParaRPr>
          </a:p>
        </p:txBody>
      </p:sp>
      <p:sp>
        <p:nvSpPr>
          <p:cNvPr id="104937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7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分类：根据用途和功能不同导管类器材可分为多种类型如普通导管、微导管、导引导管等。</a:t>
            </a:r>
            <a:endParaRPr lang="zh-CN" altLang="en-US" sz="2000" spc="150">
              <a:solidFill>
                <a:schemeClr val="tx1">
                  <a:lumMod val="75000"/>
                  <a:lumOff val="25000"/>
                </a:schemeClr>
              </a:solidFill>
              <a:latin typeface="+mn-ea"/>
              <a:sym typeface="+mn-ea"/>
            </a:endParaRPr>
          </a:p>
        </p:txBody>
      </p:sp>
      <p:sp>
        <p:nvSpPr>
          <p:cNvPr id="104937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8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8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用途：在脑血管介入手术中导管类器材主要用于建立手术通道、控制出血、引导栓塞物等。</a:t>
            </a:r>
            <a:endParaRPr lang="zh-CN" altLang="en-US" sz="2000" spc="150">
              <a:solidFill>
                <a:schemeClr val="tx1">
                  <a:lumMod val="75000"/>
                  <a:lumOff val="25000"/>
                </a:schemeClr>
              </a:solidFill>
              <a:latin typeface="+mn-ea"/>
              <a:sym typeface="+mn-ea"/>
            </a:endParaRPr>
          </a:p>
        </p:txBody>
      </p:sp>
      <p:sp>
        <p:nvSpPr>
          <p:cNvPr id="104938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8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8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材质：导管类器材通常采用医用级塑料或金属材料制成具有良好的柔韧性、耐腐蚀性和生物相容性。</a:t>
            </a:r>
            <a:endParaRPr lang="zh-CN" altLang="en-US" sz="2000" spc="150">
              <a:solidFill>
                <a:schemeClr val="tx1">
                  <a:lumMod val="75000"/>
                  <a:lumOff val="25000"/>
                </a:schemeClr>
              </a:solidFill>
              <a:latin typeface="+mn-ea"/>
              <a:sym typeface="+mn-ea"/>
            </a:endParaRPr>
          </a:p>
        </p:txBody>
      </p:sp>
      <p:sp>
        <p:nvSpPr>
          <p:cNvPr id="104939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42" name="标题 2"/>
          <p:cNvSpPr>
            <a:spLocks noGrp="1"/>
          </p:cNvSpPr>
          <p:nvPr>
            <p:ph type="title" idx="5"/>
          </p:nvPr>
        </p:nvSpPr>
        <p:spPr/>
        <p:txBody>
          <a:bodyPr>
            <a:normAutofit fontScale="91667"/>
          </a:bodyPr>
          <a:lstStyle/>
          <a:p>
            <a:r>
              <a:rPr lang="zh-CN" altLang="en-US"/>
              <a:t>栓塞类器材</a:t>
            </a:r>
            <a:endParaRPr lang="zh-CN" altLang="en-US"/>
          </a:p>
        </p:txBody>
      </p:sp>
      <p:sp>
        <p:nvSpPr>
          <p:cNvPr id="104944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5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栓塞弹簧：用于动脉瘤栓塞通过弹簧的压缩和展开达到栓塞效果。</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液态栓塞剂：可用于血管畸形、动脉瘤等栓塞治疗具有快速固化、不易移位等特点。</a:t>
            </a:r>
            <a:endParaRPr sz="2000" err="1">
              <a:solidFill>
                <a:schemeClr val="tx1">
                  <a:lumMod val="75000"/>
                  <a:lumOff val="25000"/>
                </a:schemeClr>
              </a:solidFill>
              <a:latin typeface="+mn-ea"/>
              <a:ea typeface="+mn-ea"/>
              <a:cs typeface="+mn-ea"/>
              <a:sym typeface="+mn-lt"/>
            </a:endParaRPr>
          </a:p>
        </p:txBody>
      </p:sp>
      <p:sp>
        <p:nvSpPr>
          <p:cNvPr id="104946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6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7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7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机械解脱栓塞器：适用于各种血管栓塞治疗具有解脱可靠、操作简便等特点。</a:t>
            </a:r>
            <a:endParaRPr sz="2000" err="1">
              <a:solidFill>
                <a:schemeClr val="tx1">
                  <a:lumMod val="75000"/>
                  <a:lumOff val="25000"/>
                </a:schemeClr>
              </a:solidFill>
              <a:latin typeface="+mn-ea"/>
              <a:ea typeface="+mn-ea"/>
              <a:cs typeface="+mn-ea"/>
              <a:sym typeface="+mn-lt"/>
            </a:endParaRPr>
          </a:p>
        </p:txBody>
      </p:sp>
      <p:sp>
        <p:nvSpPr>
          <p:cNvPr id="10494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栓塞颗粒：用于血管畸形、动脉瘤等栓塞治疗可根据病变部位和程度选择不同颗粒。</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34" name="标题 2"/>
          <p:cNvSpPr>
            <a:spLocks noGrp="1"/>
          </p:cNvSpPr>
          <p:nvPr>
            <p:ph type="title" idx="5"/>
          </p:nvPr>
        </p:nvSpPr>
        <p:spPr/>
        <p:txBody>
          <a:bodyPr>
            <a:normAutofit fontScale="91667"/>
          </a:bodyPr>
          <a:lstStyle/>
          <a:p>
            <a:r>
              <a:rPr lang="zh-CN" altLang="en-US"/>
              <a:t>支架类器材</a:t>
            </a:r>
            <a:endParaRPr lang="zh-CN" altLang="en-US"/>
          </a:p>
        </p:txBody>
      </p:sp>
      <p:sp>
        <p:nvSpPr>
          <p:cNvPr id="104953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定义：支架类器材是用于支撑血管壁保持管腔通畅的介入手术器材。</a:t>
            </a:r>
            <a:endParaRPr lang="zh-CN" altLang="en-US" sz="1200" spc="150">
              <a:solidFill>
                <a:schemeClr val="tx1">
                  <a:lumMod val="65000"/>
                  <a:lumOff val="35000"/>
                </a:schemeClr>
              </a:solidFill>
              <a:latin typeface="+mn-ea"/>
              <a:sym typeface="+mn-ea"/>
            </a:endParaRPr>
          </a:p>
        </p:txBody>
      </p:sp>
      <p:sp>
        <p:nvSpPr>
          <p:cNvPr id="104953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种类：包括裸支架和药物洗脱支架。</a:t>
            </a:r>
            <a:endParaRPr lang="zh-CN" altLang="en-US" sz="1200" spc="150">
              <a:solidFill>
                <a:schemeClr val="tx1">
                  <a:lumMod val="65000"/>
                  <a:lumOff val="35000"/>
                </a:schemeClr>
              </a:solidFill>
              <a:latin typeface="+mn-ea"/>
              <a:sym typeface="+mn-ea"/>
            </a:endParaRPr>
          </a:p>
        </p:txBody>
      </p:sp>
      <p:sp>
        <p:nvSpPr>
          <p:cNvPr id="104954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应用：支架类器材主要用于治疗动脉粥样硬化、血管狭窄等疾病。</a:t>
            </a:r>
            <a:endParaRPr lang="zh-CN" altLang="en-US" sz="1200" spc="150">
              <a:solidFill>
                <a:schemeClr val="tx1">
                  <a:lumMod val="65000"/>
                  <a:lumOff val="35000"/>
                </a:schemeClr>
              </a:solidFill>
              <a:latin typeface="+mn-ea"/>
              <a:sym typeface="+mn-ea"/>
            </a:endParaRPr>
          </a:p>
        </p:txBody>
      </p:sp>
      <p:sp>
        <p:nvSpPr>
          <p:cNvPr id="104954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优势：支架类器材具有微创、安全、有效的特点能够快速恢复患者血管通畅改善生活质量。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94" name="标题 2"/>
          <p:cNvSpPr>
            <a:spLocks noGrp="1"/>
          </p:cNvSpPr>
          <p:nvPr>
            <p:ph type="title" idx="5"/>
          </p:nvPr>
        </p:nvSpPr>
        <p:spPr/>
        <p:txBody>
          <a:bodyPr>
            <a:normAutofit fontScale="91667"/>
          </a:bodyPr>
          <a:lstStyle/>
          <a:p>
            <a:r>
              <a:rPr lang="zh-CN" altLang="en-US"/>
              <a:t>其他辅助器材</a:t>
            </a:r>
            <a:endParaRPr lang="zh-CN" altLang="en-US"/>
          </a:p>
        </p:txBody>
      </p:sp>
      <p:sp>
        <p:nvSpPr>
          <p:cNvPr id="104959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9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0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导管鞘：用于保护血管减少手术创伤</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0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0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0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球囊：用于扩张血管保持手术通道通畅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0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支架：用于支撑血管防止术后狭窄或塌陷</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61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618"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栓塞材料：用于堵塞动脉瘤或出血点控制病情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70" name="文本占位符 2"/>
          <p:cNvSpPr>
            <a:spLocks noGrp="1"/>
          </p:cNvSpPr>
          <p:nvPr>
            <p:ph type="body" idx="2"/>
            <p:custDataLst>
              <p:tags r:id="rId2"/>
            </p:custDataLst>
          </p:nvPr>
        </p:nvSpPr>
        <p:spPr/>
        <p:txBody>
          <a:bodyPr>
            <a:normAutofit fontScale="96875"/>
          </a:bodyPr>
          <a:lstStyle/>
          <a:p>
            <a:r>
              <a:rPr lang="zh-CN" altLang="en-US"/>
              <a:t>PRT FOUR</a:t>
            </a:r>
            <a:endParaRPr lang="zh-CN" altLang="en-US"/>
          </a:p>
        </p:txBody>
      </p:sp>
      <p:sp>
        <p:nvSpPr>
          <p:cNvPr id="1049672" name="标题 6"/>
          <p:cNvSpPr>
            <a:spLocks noGrp="1"/>
          </p:cNvSpPr>
          <p:nvPr>
            <p:ph type="title" idx="1"/>
            <p:custDataLst>
              <p:tags r:id="rId3"/>
            </p:custDataLst>
          </p:nvPr>
        </p:nvSpPr>
        <p:spPr/>
        <p:txBody>
          <a:bodyPr/>
          <a:lstStyle/>
          <a:p>
            <a:r>
              <a:rPr lang="zh-CN" altLang="en-US"/>
              <a:t>器材选择与应用</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40" name="标题 2"/>
          <p:cNvSpPr>
            <a:spLocks noGrp="1"/>
          </p:cNvSpPr>
          <p:nvPr>
            <p:ph type="title" idx="5"/>
          </p:nvPr>
        </p:nvSpPr>
        <p:spPr/>
        <p:txBody>
          <a:bodyPr>
            <a:normAutofit fontScale="91667"/>
          </a:bodyPr>
          <a:lstStyle/>
          <a:p>
            <a:r>
              <a:rPr lang="zh-CN" altLang="en-US"/>
              <a:t>适应症与禁忌症</a:t>
            </a:r>
            <a:endParaRPr lang="zh-CN" altLang="en-US"/>
          </a:p>
        </p:txBody>
      </p:sp>
      <p:sp>
        <p:nvSpPr>
          <p:cNvPr id="104974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4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4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4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5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禁忌症：严重心肝肾功能不全、凝血功能障碍、对造影剂过敏等患者</a:t>
            </a:r>
            <a:endParaRPr lang="zh-CN" altLang="en-US" sz="1400" spc="150">
              <a:solidFill>
                <a:schemeClr val="tx1"/>
              </a:solidFill>
              <a:effectLst/>
              <a:latin typeface="+mn-ea"/>
              <a:sym typeface="+mn-ea"/>
            </a:endParaRPr>
          </a:p>
        </p:txBody>
      </p:sp>
      <p:sp>
        <p:nvSpPr>
          <p:cNvPr id="104975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适应症：脑动脉瘤、脑动静脉畸形、急性脑梗死等脑血管疾病</a:t>
            </a:r>
            <a:endParaRPr lang="zh-CN" altLang="en-US" sz="1400" spc="150">
              <a:solidFill>
                <a:schemeClr val="tx1"/>
              </a:solidFill>
              <a:effectLst/>
              <a:latin typeface="+mn-ea"/>
              <a:sym typeface="+mn-ea"/>
            </a:endParaRPr>
          </a:p>
        </p:txBody>
      </p:sp>
      <p:sp>
        <p:nvSpPr>
          <p:cNvPr id="104975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注意事项：根据患者具体情况选择合适的器材</a:t>
            </a:r>
            <a:endParaRPr lang="zh-CN" altLang="en-US" sz="1400" spc="150">
              <a:solidFill>
                <a:schemeClr val="tx1"/>
              </a:solidFill>
              <a:effectLst/>
              <a:latin typeface="+mn-ea"/>
              <a:sym typeface="+mn-ea"/>
            </a:endParaRPr>
          </a:p>
        </p:txBody>
      </p:sp>
      <p:sp>
        <p:nvSpPr>
          <p:cNvPr id="104975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手术风险：医生应充分评估患者情况确保手术安全</a:t>
            </a:r>
            <a:endParaRPr lang="zh-CN" altLang="en-US" sz="1400" spc="150">
              <a:solidFill>
                <a:schemeClr val="tx1"/>
              </a:solidFill>
              <a:effectLst/>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https://d.book118.com/708056032130006033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81.45&quot;,&quot;top&quot;:&quot;106.8&quot;,&quot;width&quot;:&quot;739.1&quot;,&quot;height&quot;:&quot;290.25&quot;}"/>
  <p:tag name="KSO_WM_SLIDE_ID" val="custom2023030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2"/>
  <p:tag name="KSO_WM_UNIT_INDEX" val="1_1_2"/>
  <p:tag name="KSO_WM_UNIT_LAYERLEVEL" val="1_1_1"/>
  <p:tag name="KSO_WM_UNIT_PRESET_TEXT" val="01."/>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1_1"/>
  <p:tag name="KSO_WM_UNIT_INDEX" val="1_1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2"/>
  <p:tag name="KSO_WM_UNIT_INDEX" val="1_2_2"/>
  <p:tag name="KSO_WM_UNIT_LAYERLEVEL" val="1_1_1"/>
  <p:tag name="KSO_WM_UNIT_PRESET_TEXT" val="02."/>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 name="KSO_WM_UNIT_VALUE" val="12"/>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2"/>
  <p:tag name="KSO_WM_UNIT_INDEX" val="1_3_2"/>
  <p:tag name="KSO_WM_UNIT_LAYERLEVEL" val="1_1_1"/>
  <p:tag name="KSO_WM_UNIT_PRESET_TEXT" val="03."/>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3_1"/>
  <p:tag name="KSO_WM_UNIT_INDEX" val="1_3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2"/>
  <p:tag name="KSO_WM_UNIT_INDEX" val="1_4_2"/>
  <p:tag name="KSO_WM_UNIT_LAYERLEVEL" val="1_1_1"/>
  <p:tag name="KSO_WM_UNIT_PRESET_TEXT" val="04."/>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4_1"/>
  <p:tag name="KSO_WM_UNIT_INDEX" val="1_4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1"/>
  <p:tag name="KSO_WM_UNIT_INDEX" val="1_5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2"/>
  <p:tag name="KSO_WM_UNIT_INDEX" val="1_5_2"/>
  <p:tag name="KSO_WM_UNIT_LAYERLEVEL" val="1_1_1"/>
  <p:tag name="KSO_WM_UNIT_PRESET_TEXT" val="05."/>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5_1"/>
  <p:tag name="KSO_WM_UNIT_INDEX" val="1_5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1"/>
  <p:tag name="KSO_WM_UNIT_INDEX" val="1_6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2"/>
  <p:tag name="KSO_WM_UNIT_INDEX" val="1_6_2"/>
  <p:tag name="KSO_WM_UNIT_LAYERLEVEL" val="1_1_1"/>
  <p:tag name="KSO_WM_UNIT_PRESET_TEXT" val="06."/>
  <p:tag name="KSO_WM_UNIT_SUBTYPE" val="d"/>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6_1"/>
  <p:tag name="KSO_WM_UNIT_INDEX" val="1_6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41.xml><?xml version="1.0" encoding="utf-8"?>
<p:tagLst xmlns:p="http://schemas.openxmlformats.org/presentationml/2006/main">
  <p:tag name="KSO_WM_BEAUTIFY_FLAG" val="#wm#"/>
  <p:tag name="KSO_WM_DIAGRAM_GROUP_CODE" val="l1-1"/>
  <p:tag name="KSO_WM_SLIDE_DIAGTYPE" val="l"/>
  <p:tag name="KSO_WM_SLIDE_ID" val="custom2023030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ONE"/>
  <p:tag name="KSO_WM_UNIT_TYPE" val="e"/>
  <p:tag name="KSO_WM_UNIT_VALUE" val="6"/>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4.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WO"/>
  <p:tag name="KSO_WM_UNIT_TYPE" val="e"/>
  <p:tag name="KSO_WM_UNIT_VALUE" val="6"/>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7.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HREE"/>
  <p:tag name="KSO_WM_UNIT_TYPE" val="e"/>
  <p:tag name="KSO_WM_UNIT_VALUE" val="6"/>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0.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FOUR"/>
  <p:tag name="KSO_WM_UNIT_TYPE" val="e"/>
  <p:tag name="KSO_WM_UNIT_VALUE" val="6"/>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1.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6">
      <a:dk1>
        <a:srgbClr val="000000"/>
      </a:dk1>
      <a:lt1>
        <a:srgbClr val="FFFFFF"/>
      </a:lt1>
      <a:dk2>
        <a:srgbClr val="003E29"/>
      </a:dk2>
      <a:lt2>
        <a:srgbClr val="E6E6E6"/>
      </a:lt2>
      <a:accent1>
        <a:srgbClr val="1FFFB5"/>
      </a:accent1>
      <a:accent2>
        <a:srgbClr val="2EE8C3"/>
      </a:accent2>
      <a:accent3>
        <a:srgbClr val="3DD2D1"/>
      </a:accent3>
      <a:accent4>
        <a:srgbClr val="4BBBE0"/>
      </a:accent4>
      <a:accent5>
        <a:srgbClr val="5AA5EE"/>
      </a:accent5>
      <a:accent6>
        <a:srgbClr val="698EFC"/>
      </a:accent6>
      <a:hlink>
        <a:srgbClr val="4472C4"/>
      </a:hlink>
      <a:folHlink>
        <a:srgbClr val="EEEEEE"/>
      </a:folHlink>
    </a:clrScheme>
    <a:fontScheme name="稻壳儿-黑体常规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Normal</vt:lpstr>
      <vt:lpstr>MiSans</vt:lpstr>
      <vt:lpstr>Wingdings</vt:lpstr>
      <vt:lpstr>微软雅黑</vt:lpstr>
      <vt:lpstr>宋体</vt:lpstr>
      <vt:lpstr>Office Theme</vt:lpstr>
      <vt:lpstr>脑血管介入手术器材介绍</vt:lpstr>
      <vt:lpstr>目录</vt:lpstr>
      <vt:lpstr>添加章节标题</vt:lpstr>
      <vt:lpstr>脑血管介入手术器材概述</vt:lpstr>
      <vt:lpstr>定义与作用</vt:lpstr>
      <vt:lpstr>分类与组成</vt:lpstr>
      <vt:lpstr>适用范围与限制</vt:lpstr>
      <vt:lpstr>主要器材介绍</vt:lpstr>
      <vt:lpstr>导管类器材</vt:lpstr>
      <vt:lpstr>栓塞类器材</vt:lpstr>
      <vt:lpstr>支架类器材</vt:lpstr>
      <vt:lpstr>其他辅助器材</vt:lpstr>
      <vt:lpstr>器材选择与应用</vt:lpstr>
      <vt:lpstr>适应症与禁忌症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2024-09-11T22:58:35.741</cp:lastPrinted>
  <dcterms:created xsi:type="dcterms:W3CDTF">2024-09-11T14:58:35Z</dcterms:created>
  <dcterms:modified xsi:type="dcterms:W3CDTF">2024-09-11T14:58:38Z</dcterms:modified>
</cp:coreProperties>
</file>