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F42E2-2A7E-4C08-8A8D-6BED365A7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3ADFA-262C-4087-986B-CCD4D900C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58A6C-1B57-4C66-A077-0F9D55195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7341D-3D68-450E-8491-2EE267626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6E8B66-147B-4E0F-9816-0085ABFA4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4D1FCF-CAA5-4ED8-A892-CFA937B5F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F69D78-D703-42F9-A641-6C0B23D0F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FE4A0-A783-4568-89C9-A5DD0410B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BD8A9B-623D-41E3-90D5-87C421782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8DAFF-9745-4BA9-8064-5DDFDED26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9169D-A88D-4FD7-8494-B40E0CEB2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57115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春节期间驾车安全知识温故知新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春节期间交通特点及风险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驾驶员安全行车基本要求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车辆安全检查与保养注意事项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特殊路况下的安全驾驶技巧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应对突发情况的安全措施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提高驾驶员安全意识与素质培养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春节期间交通特点及风险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春节期间交通流量变化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春节期间，由于大量人员返乡和出行旅游，交通流量会明显增加，特别是在高速公路和旅游景点周边道路。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城市交通流量也会因节日聚会和购物活动而增加，特别是在市中心和商业区。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道路拥堵与事故易发时段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春节前夕和期间，尤其是除夕夜和正月初一是道路拥堵的高峰期，因为人们集中出行，道路交通压力大。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夜间和凌晨时段也是事故易发时段，因为驾驶员可能疲劳驾驶和路面能见度较低。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春节期间，特别是北方地区可能会遭遇冰雪、雾霾等恶劣天气，这些天气条件对交通安全构成威胁。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雨雪天气可能导致路面湿滑、能见度降低，雾霾天气则可能影响驾驶员视线和呼吸健康。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恶劣天气对交通安全影响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驾驶员安全行车基本要求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红灯停、绿灯行，黄灯减速慢行，不闯红灯。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250" b="13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根据车速和能见度调整车距，避免追尾事故。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保持安全车距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083" r="13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833" r="13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行人优先，确保行人安全过马路。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礼让行人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遵守交通法规，文明驾驶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驾车前应保证充足的睡眠，避免疲劳驾驶。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保证充足休息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42" r="15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合理安排行程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083" r="5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保持冷静心态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长途驾驶应合理安排休息时间和行程，避免长时间连续驾驶。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遇到交通拥堵或紧急情况时，保持冷静，不慌不忙。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保持良好心态，避免疲劳驾驶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按照限速行驶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根据道路限速标志行驶，不超速行驶。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注意观察路况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随时观察路况变化，提前减速慢行。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行车时应始终把安全放在第一位，避免冒险行驶。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合理安排行程，避免超速行驶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车辆安全检查与保养注意事项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34" r="1573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391" r="1239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出发前车辆安全检查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确保轮胎气压正常，无严重磨损或裂纹，如有需要应及时更换。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检查燃油、机油、刹车油、冷却液是否充足，如不足应及时补充。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检查前后车灯、转向灯、雾灯等是否工作正常。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检查安全带、安全气囊等安全附件是否完好有效。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轮胎检查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油水检查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灯光检查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安全附件检查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行驶过程中车辆故障应对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保持冷静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遇到车辆故障时，驾驶员应保持冷静，不要惊慌失措。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检查故障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了解故障情况，检查相关部位，尝试自行排除故障。如无法解决，应及时寻求专业救援。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安全停车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选择安全的地方停车，打开危险警告灯，并在车后放置三角警示牌。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保持联系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在行驶过程中遇到故障，应及时告知家人或朋友，以便在必要时寻求帮助。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https://d.book118.com/708057115052006025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2024-09-02T00:25:17.767</cp:lastPrinted>
  <dcterms:created xsi:type="dcterms:W3CDTF">2024-09-01T16:25:17Z</dcterms:created>
  <dcterms:modified xsi:type="dcterms:W3CDTF">2024-09-01T16:25:19Z</dcterms:modified>
</cp:coreProperties>
</file>