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70EEA-66CB-43F6-9C0F-A41EB6A2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22C07-964A-4B0E-ACA4-36688A02F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636B2-3028-4083-820F-B71C0B302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1D69E-8988-422F-91CB-2A8422E3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F2F35-6380-4993-A164-3B4DE3E87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2B412-88D4-40C1-B136-B32ABEAB4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E03C4-2515-40C9-8A10-8CEB3282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7CE08-6ED5-4560-B628-EB1B4D4B5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ECBF2-5EE5-43D8-B389-52103A4CE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26810-FBEA-4885-BD78-479DE427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34874-3EB1-4F95-AD84-47486B41E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7121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大客户营销管理中的市场竞争与行业发展趋势分析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随着全球化进程的加速和市场竞争的日益激烈，大客户营销管理对于企业的重要性日益凸显。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行业发展趋势不断变化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行业发展趋势的不断变化要求企业不断调整和优化大客户营销策略，以适应市场变化并抓住机遇。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通过深入分析市场竞争与行业发展趋势，企业可以制定更加精准有效的大客户营销策略，从而提升核心竞争力。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包括竞争对手分析、市场份额分布、竞争策略等方面。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包括政策环境、技术进步、消费者需求变化等方面。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基于市场竞争与行业发展趋势分析，提出针对性的大客户营销策略建议。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竞争对手在营销策略上注重品牌建设、市场推广和客户关系管理，通过多渠道、多形式的营销手段提高品牌知名度和市场占有率。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竞争对手营销策略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目前市场上主要的竞争对手包括国内外知名品牌，如A公司、B公司等，它们在品牌知名度、市场份额、技术研发等方面具有较大优势。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竞争对手的产品线较为丰富，涵盖了高中低不同档次的产品，且针对不同客户需求提供个性化解决方案。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不同区域市场份额存在差异，一些品牌在特定区域市场占据主导地位，如C公司在北方市场具有较高的市场份额。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各品牌在不同客户群体中的份额也有所差异，一些品牌更受中高端客户青睐，而另一些品牌则更受中低端客户欢迎。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行业市场份额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当前市场中，各品牌市场份额分布较为均衡，其中A公司、B公司等品牌市场份额相对较高。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不同品牌在服务策略上也存在差异，一些品牌提供完善的售后服务和客户关怀，以提升客户满意度和忠诚度。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不同品牌在产品策略上存在差异，如A公司注重产品创新和高品质，B公司则更注重产品多样性和个性化定制。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各品牌在定价策略上也有所不同，一些品牌采取高价策略以体现产品的高端定位，而另一些品牌则采取低价策略以吸引更多客户。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在销售渠道上，一些品牌注重线上销售和电商平台的拓展，而另一些品牌则更注重线下实体店的建设和布局。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随着国家对某些行业的重视，相关政策的扶持力度逐渐加大，为企业提供了更多的发展机遇。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政策扶持力度加大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法规体系日益完善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环保要求不断提高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17" r="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行业法规体系的不断完善，有助于规范市场秩序，保障企业的合法权益。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随着环保意识的增强，国家对企业的环保要求也越来越高，企业需要加强环保投入和管理。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随着科技的不断进步，新技术、新工艺、新材料等不断涌现，为企业提供了更多的创新机会。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390" r="2439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人工智能、大数据等技术的广泛应用，提高了企业的智能化水平，降低了运营成本。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智能化水平提升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不同行业之间的跨界融合加速，为企业提供了更多的市场机会和商业模式创新空间。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跨界融合加速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技术创新动态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消费者对服务体验的要求也在不断提高，企业需要提供更加便捷、高效、优质的服务。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消费者对产品的个性化需求不断增加，企业需要提供更加定制化的产品和服务。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消费者对产品品质的要求越来越高，企业需要加强品质管理和品牌建设。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确定目标客户群体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根据企业产品或服务的特点，确定目标客户群体，包括行业、企业规模、业务需求等。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分析客户需求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深入了解目标客户的需求和痛点，为制定个性化的营销方案提供依据。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评估客户价值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对目标客户进行评估，确定其潜在价值和合作可能性，以便合理分配营销资源。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https://d.book118.com/708057121057006034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2024-09-12T20:54:16.887</cp:lastPrinted>
  <dcterms:created xsi:type="dcterms:W3CDTF">2024-09-12T12:54:16Z</dcterms:created>
  <dcterms:modified xsi:type="dcterms:W3CDTF">2024-09-12T12:54:19Z</dcterms:modified>
</cp:coreProperties>
</file>