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DD1C02-A34F-4C79-9B34-DF3722FBE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AABEA-CEE1-42AA-AA4C-AB4278DA9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7D4B5A-5027-49F9-8FF0-5479DC49E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030B54-BB3D-4866-9FED-017925C72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B1AA88-D794-4724-AA9D-CA85DB8F6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6BEA98-0856-4A85-8BA0-356FDC3F9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CFFE97-DABB-46E9-8904-8BE37097E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9CADB-DB39-4172-B979-362309C83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64F46-6544-45DF-A701-F44D23351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8FB55-EDEC-4C8E-8EE3-FC3106D1E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A5E46-2736-408D-9D8D-7B16DEFC1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61107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民法典》合同编实务解读--债的转让\n## 1.债的转让概述及其重要性\n### 1.1债的转让定义与性质\n### 1.2债的转让原则与限制\n### 1.3债的转让在合同法中的地位与作用\n## 2.债的转让类型与方式\n### 2.1债权转让与债务转让的区别与联系\n### 2.2债的转让方式及其优缺点\n### 2.3债的转让类型及其适用场景\n## 3.债的转让流程与注意事项\n### 3.1债的转让流程详解\n### 3.2债的转让注意事项及风险预防\n### 3.3债的转让合同签订与履行\n## 4.债的转让法律效果与责任承担\n### 4.1债的转让对当事人的法律效果\n### 4.2债的转让后的责任承担与追偿\n### 4.3债的转让纠纷的解决途径与案例分析\n## 5.债的转让实践中的问题与探讨\n### 5.1债的转让实践中的常见问题及解决方法\n### 5.2债的转让实践中的法律风险与防范\n### 5.3债的转让理论与实践的发展趋势与展望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4600"/>
              <a:t>《民法典》合同编实务解读--债的转让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债的转让概述及其重要性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6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7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债权转让：债权人将其对债务人的债权转让给第三人的行为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债务转让：债务人将其对债权人的债务转让给第三人的行为</a:t>
                </a:r>
                <a:endParaRPr/>
              </a:p>
            </p:txBody>
          </p:sp>
          <p:sp>
            <p:nvSpPr>
              <p:cNvPr id="17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债的转让是指债权或债务在当事人之间的转移</a:t>
                </a:r>
                <a:endParaRPr/>
              </a:p>
            </p:txBody>
          </p:sp>
          <p:sp>
            <p:nvSpPr>
              <p:cNvPr id="17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7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转让方：原债权人或原债务人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受让方：新债权人或新债务人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负债方：原债务人或原债权人</a:t>
                </a:r>
                <a:endParaRPr/>
              </a:p>
            </p:txBody>
          </p:sp>
          <p:sp>
            <p:nvSpPr>
              <p:cNvPr id="17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债的转让性质：具有合同性质，涉及三方主体</a:t>
                </a:r>
                <a:endParaRPr/>
              </a:p>
            </p:txBody>
          </p:sp>
          <p:sp>
            <p:nvSpPr>
              <p:cNvPr id="17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债的转让定义与性质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债的转让原则与限制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组合 18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组合 18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债的转让原则：自由转让原则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债权人有权将其债权转让给他人，债务人也有权将其债务转让给他人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转让方和受让方应当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协商一致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，并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负债方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组合 18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债的转让限制：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法律规定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不得转让的债权或债务，不得进行转让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债权转让后，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债务人的抗辩权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不受影响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债务转让后，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债权人的债权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不受影响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债的转让在合同法中的地位：重要组成部分</a:t>
                </a:r>
                <a:endParaRPr/>
              </a:p>
            </p:txBody>
          </p:sp>
          <p:sp>
            <p:nvSpPr>
              <p:cNvPr id="1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债的转让是合同权利义务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的一种方式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债的转让涉及合同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履行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违约责任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等方面</a:t>
                </a:r>
                <a:endParaRPr/>
              </a:p>
            </p:txBody>
          </p:sp>
          <p:sp>
            <p:nvSpPr>
              <p:cNvPr id="19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债的转让的作用：</a:t>
                </a:r>
                <a:endParaRPr/>
              </a:p>
            </p:txBody>
          </p:sp>
          <p:sp>
            <p:nvSpPr>
              <p:cNvPr id="2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资源配置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资产流动性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风险分散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金融风险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解决纠纷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，维护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市场秩序</a:t>
                </a:r>
                <a:endParaRPr/>
              </a:p>
            </p:txBody>
          </p:sp>
          <p:sp>
            <p:nvSpPr>
              <p:cNvPr id="20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债的转让在合同法中的地位与作用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债的转让类型与方式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债权转让与债务转让的区别：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债权转让：债权人将其对债务人的债权转让给第三人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债务转让：债务人将其对债权人的债务转让给第三人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债权转让与债务转让的联系：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都是债的转让的一种方式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转让过程中都涉及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三方主体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转让后的权利和义务关系都发生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变更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债权转让与债务转让的区别与联系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债的转让方式及其优缺点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组合 23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组合 234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债的转让方式：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协议转让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：转让方和受让方通过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达成转让协议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法定转让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法律规定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进行的转让，如继承、破产清算等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组合 239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债的转让方式的优缺点：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协议转让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：优点是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灵活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简便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，缺点是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协商过程可能漫长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法定转让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：优点是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程序简便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，缺点是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适用范围有限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债的转让类型：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全部转让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：将全部债权或债务转让给第三人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部分转让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：将部分债权或债务转让给第三人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债的转让适用场景：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企业重组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：通过债的转让实现资产整合，提高企业竞争力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金融风险分散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：金融机构通过债的转让分散风险，降低损失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解决纠纷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：通过债的转让，将纠纷转移给第三方，便于解决纠纷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债的转让类型及其适用场景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债的转让流程与注意事项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债的转让流程：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协商转让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：转让方和受让方就转让事宜进行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签订转让协议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：双方达成一致后，签订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书面转让协议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通知负债方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：转让方和受让方将转让事宜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负债方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办理转让手续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：根据法律规定，办理相关的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转让手续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债的转让流程注意事项：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转让协议应当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明确转让事项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转让价格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转让时间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通知负债方应当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采取书面形式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，以便于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举证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办理转让手续应当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遵循法律规定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债的转让流程详解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https://d.book118.com/708061107022006037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《民法典》合同编实务解读--债的转让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2024-09-16T20:42:07.921</cp:lastPrinted>
  <dcterms:created xsi:type="dcterms:W3CDTF">2024-09-16T12:42:07Z</dcterms:created>
  <dcterms:modified xsi:type="dcterms:W3CDTF">2024-09-16T12:42:09Z</dcterms:modified>
</cp:coreProperties>
</file>