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5AD12-9903-4838-9590-15B76ABA3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DF2F0-FB44-4928-980A-C0AB306A7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A86AB-5BD2-483C-8882-0B78946FA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6D8F5-C90D-4C51-B52F-F3AB5C974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C118D5-0973-4430-885D-C56A18510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25F60-FFE0-4A0C-8028-BE37E7AB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2136E-B2F9-4712-A5A2-81FB123C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136DD-7EA0-459E-8E7B-C9FDAB3F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6FC5C-A95A-4B0B-8D5E-E940ED592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3F7F3-8E92-43DE-9A96-E378B62AE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A80E7-5AE9-4336-9757-ADCF487B2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203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电子商务的用户关系构建和传播策略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用户关系构建基础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用户关系维护与发展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用户关系构建基础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357" r="73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了解用户需求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通过市场调研、用户反馈、数据分析等方式，深入了解目标用户的需求、偏好和消费习惯。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将用户需求按照不同维度进行分类，如产品功能、服务质量、价格敏感度等，以便更好地满足用户的不同需求。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需求动态更新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持续关注用户需求的变化，及时调整产品和服务，保持与用户的紧密联系。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收集用户的基本信息、行为数据、社交数据等多维度数据。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根据收集到的数据，给用户贴上相应的标签，如年龄、性别、地域、职业、兴趣等。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画像标签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根据不同标签组合，将用户划分为不同的细分群体，以便进行更精准的用户关系管理。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画像细分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用户画像制作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提供符合用户需求的高品质产品和服务，是建立用户关系的基础。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优质产品和服务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基于用户画像和需求分析，为用户提供个性化的产品推荐和服务定制。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通过在线客服、社交媒体、用户社区等渠道，与用户保持实时互动和沟通，及时解决用户问题，提升用户满意度。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设立积分兑换、会员权益、优惠券等激励机制，鼓励用户持续使用产品和服务，并回馈用户的支持和信任。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激励与回馈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用户关系建立途径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创造有价值的内容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通过撰写博客文章、制作视频、设计信息图表等方式，提供与产品或服务相关的有价值内容，吸引潜在用户的兴趣。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个性化内容推荐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利用用户数据和人工智能技术，为用户提供个性化的内容推荐，提高用户参与度和满意度。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多渠道内容分发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将内容分发到多个渠道，如网站、社交媒体、电子邮件等，以扩大内容的覆盖面和影响力。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750" b="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利用社交媒体广告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通过社交媒体广告定向投放，精准触达目标用户群体，提高品牌知名度和用户转化率。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建立社交媒体账号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在主流社交媒体平台上建立账号，并积极互动，提高品牌曝光度和用户关注度。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创造有吸引力的社交媒体内容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制作有趣、有吸引力的社交媒体内容，如短视频、直播、互动游戏等，以吸引更多用户参与和分享。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社交媒体传播策略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通过研究用户搜索习惯和竞争对手情况，优化网站关键词，提高网站在搜索引擎中的排名。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优化网站内容的质量和相关性，提高用户体验和搜索引擎对网站的信任度。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外部链接建设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通过获取高质量的外部链接，提高网站的权威性和知名度，进而提高搜索引擎排名。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用户关系维护与发展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提供全天候客户服务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通过在线聊天、电话、邮件等多种方式，确保用户在任何时间都能获得帮助。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快速响应和处理问题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对用户的咨询和投诉进行及时响应，积极解决用户在使用过程中遇到的问题。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根据用户需求和偏好，提供个性化的产品推荐、定制服务等，提升用户满意度。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客户服务与售后支持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会员特权制度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设立会员等级，不同等级享受不同的优惠和服务，激发用户的升级欲望。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定期优惠活动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在重要节日、纪念日等时点，推出限时优惠、满减等活动，吸引用户参与。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积分奖励计划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通过购物积分、签到积分等方式，鼓励用户多次购买和长期使用。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用户忠诚度提升举措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https://d.book118.com/708062036007006036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2024-09-15T03:52:35.078</cp:lastPrinted>
  <dcterms:created xsi:type="dcterms:W3CDTF">2024-09-14T19:52:35Z</dcterms:created>
  <dcterms:modified xsi:type="dcterms:W3CDTF">2024-09-14T19:52:37Z</dcterms:modified>
</cp:coreProperties>
</file>