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F25457-879A-4F58-9956-8883EB5B0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0CCEFC-8DCD-49B2-8718-DE97CA3E9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6D5768-BB72-4BDA-80EF-EF0180869D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92EA45-930E-477B-ACE4-D39C7101E0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B833E9-7443-4707-BE5C-2CF1BDB4F4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A19081-F0EB-48BA-AE55-F547B23BC4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90044-254E-46E3-A501-168EDB3F798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FD347-D6B8-4303-8DAB-014EDC654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E00365-7595-4188-86FD-8133B87D1E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3D0834-969A-466E-A09D-655B93832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62ADAA-A77D-4C61-A31F-C0E9C1CB9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63046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智能垃圾分类系统的区域合作与互通</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区域合作现状与问题</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互通方案设计与实施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区域合作与互通实践案例</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效果评估与未来展望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2176" r="217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垃圾分类现状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随着城市化进程的加速，垃圾产生量不断增加，传统垃圾分类方式已无法满足需求。</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智能垃圾分类系统</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通过引入人工智能、物联网等技术，实现垃圾自动分类、减量化和资源化。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区域合作与互通的重要性</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智能垃圾分类系统涉及多个领域和部门，需要实现跨区域的合作与互通，以推动系统的普及和应用。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332" r="3333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605" r="306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探讨智能垃圾分类系统区域合作与互通的方法和途径，推动智能垃圾分类系统的发展和应用。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分析智能垃圾分类系统区域合作与互通的现状和问题，提出相应的解决方案和发展建议。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任务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智能垃圾分类系统概述</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介绍智能垃圾分类系统的基本原理、技术组成和应用场景。</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区域合作与互通现状分析</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分析当前智能垃圾分类系统区域合作与互通的现状和问题，包括政策、技术、标准等方面的挑战。</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解决方案与发展建议</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提出针对智能垃圾分类系统区域合作与互通问题的解决方案和发展建议，包括政策协同、技术创新、标准统一等方面的措施。</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案例分析</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选取具有代表性的智能垃圾分类系统区域合作与互通案例进行分析，总结其成功经验和教训。</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结论与展望</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总结本次汇报的主要内容和结论，展望智能垃圾分类系统区域合作与互通的发展前景和趋势。</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智能垃圾分类系统概述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智能垃圾分类系统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一种基于人工智能、物联网、大数据等技术的垃圾分类处理系统，能够实现对垃圾的智能识别、分类、收集和处理。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通过图像识别、传感器等技术对垃圾进行识别和分类，然后通过机械臂等装置对垃圾进行自动收集和处理，最后通过数据分析对垃圾分类效果进行评估和优化。</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包括感知层、网络层、平台层和应用层四个部分，分别负责数据采集、传输、处理和应用。</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技术架构</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对垃圾分类效果进行数据分析，为优化提供参考。</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数据分析</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通过图像识别技术对垃圾进行自动识别和分类。</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垃圾识别</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通过机械臂等装置对垃圾进行自动收集。</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垃圾收集</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对收集到的垃圾进行压缩、破碎等处理。</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垃圾处理</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推动环保事业发展</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智能垃圾分类系统的推广和应用有助于推动环保事业的发展。</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促进资源回收利用</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通过对可回收垃圾的识别和收集，促进资源的回收利用。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降低人力成本</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减少人工分类和处理的工作量，降低人力成本。</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应用场景</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适用于城市、社区、学校、企业等场景的垃圾分类处理。</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提高垃圾分类效率</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通过智能识别和自动收集，提高垃圾分类处理的效率。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应用场景与价值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区域合作现状与问题</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企业间合作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相关企业通过技术研发、市场推广等合作方式，共同推进智能垃圾分类系统在不同区域的应用与发展。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社会组织参与</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各类环保组织、科研机构等积极参与智能垃圾分类系统的推广与合作，提供技术支持、宣传引导等。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政府间合作</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通过签订合作协议、共同制定政策等方式，推动智能垃圾分类系统在不同区域间的互通与合作。</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合作模式与机制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542" r="24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通过区域合作，实现了智能垃圾分类技术的共享与交流，推动了技术的不断创新与进步。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技术成果共享</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智能垃圾分类系统的推广与应用，有效促进了垃圾的减量、分类与资源化利用，提高了垃圾处理效率。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垃圾减量与资源化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区域合作推动了智能垃圾分类系统在不同城市、不同区域间的联动发展，形成了良好的规模效应和示范效应。</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跨区域联动效应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合作成果与效益</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存在问题与挑战</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合作机制不完善</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当前智能垃圾分类系统的区域合作机制尚不完善，缺乏统一的标准和规范，制约了合作的深入开展。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技术水平参差不齐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不同地区的智能垃圾分类技术水平存在差异，影响了系统的互通性和整体效能。</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资金投入不足</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部分地区对智能垃圾分类系统的投入不足，导致系统建设滞后，难以满足实际需求。</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公众认知度不高</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智能垃圾分类系统在不同地区的公众认知度存在差异，部分地区居民对系统的认知度和参与度不高，影响了系统的推广和应用效果。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互通方案设计与实施</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https://d.book118.com/708063046043006031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2024-09-08T04:18:21.025</cp:lastPrinted>
  <dcterms:created xsi:type="dcterms:W3CDTF">2024-09-07T20:18:21Z</dcterms:created>
  <dcterms:modified xsi:type="dcterms:W3CDTF">2024-09-07T20:18:23Z</dcterms:modified>
</cp:coreProperties>
</file>