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B2C51A-8DD5-45CE-BFEE-470F0FA13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9DE70E-7592-4897-ACD4-F62B308F9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B1FFC9-3D5C-4D4B-B96D-94B4CC9E8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5D219D-9C53-428E-B669-44B022F973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88D965-85B9-4AC6-BAD0-73317D391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B8A3DF-38B9-4C95-A5B0-36A979D6C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5E7674-D991-40BC-86B3-E9C79093F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F52DA5-7E17-46D1-B0F6-36CF8691F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387756-7B36-4F06-ADE5-4770B328D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7474F4-846A-449F-ACBA-516192469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4AFDAD-734F-4182-B83A-8ED744E0A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06306000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仓储物流部门的供应链可视化与控制塔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供应链可视化与控制塔概述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仓储物流部门现状分析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供应链可视化技术应用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控制塔在仓储物流中作用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案例分析：成功企业实践分享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未来展望与战略规划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供应链可视化与控制塔概述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359" b="23359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供应链可视化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通过信息技术手段，实时追踪、监控供应链各环节的数据和信息，提高供应链的透明度和可视化程度。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作为供应链管理的核心，控制塔是一个集中式的监控和管理平台，用于实时收集、分析和处理供应链数据，优化供应链运作。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供应链可视化与控制塔能够提供实时监控、预警预测、决策支持等功能，帮助仓储物流部门更好地管理供应链。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定义与功能介绍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提高运作效率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降低运营成本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加强风险管理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在仓储物流中应用价值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减少不必要的库存和运输成本，提高仓储物流部门的经济效益。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及时发现和解决潜在的风险问题，保障供应链的稳定和安全。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通过实时监控和数据分析，优化仓储物流运作流程，提高运作效率。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技术发展现状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技术趋势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技术发展现状及趋势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当前，供应链可视化与控制塔技术已经得到了广泛应用，各种信息技术手段不断涌现，为仓储物流部门提供了更多的选择。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物联网、大数据、人工智能等技术的不断发展，供应链可视化与控制塔技术将更加成熟和智能化，为仓储物流部门带来更大的价值。同时，随着供应链管理的不断升级，供应链可视化与控制塔将成为仓储物流部门不可或缺的管理工具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仓储物流部门现状分析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仓储物流部门运营情况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拥有多个仓库，分布在不同地区，覆盖广泛；仓库内部布局合理，货架排列整齐，空间利用率高。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已形成较为完善的物流运作流程，包括入库、存储、出库、配送等环节；各环节之间衔接紧密，运作效率高。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已引入仓储管理系统（WMS）、运输管理系统（TMS）等信息化工具，实现了对仓储物流业务的信息化管理。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仓储规模与布局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物流运作流程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信息化水平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7700" b="1770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019" r="160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存在问题及挑战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信息化孤岛现象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各信息化系统之间数据共享不足，存在信息孤岛现象，影响整体运作效率。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仓储空间利用率有待提升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部分仓库存储空间利用率不高，存在浪费现象。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物流成本控制压力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随着油价、人力成本等不断上涨，物流成本控制面临较大压力。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加强信息化建设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提高仓储空间利用率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降低物流成本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引入供应链可视化与控制塔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改进方向与目标设定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打通各信息化系统之间的数据壁垒，实现数据共享与整合，提升整体运作效率。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优化仓库内部布局，提高货架高度和存储密度，增加存储空间利用率。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通过优化运输线路、提高装载率、推广绿色包装等措施，降低物流成本。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建立供应链可视化平台，实时监控仓储物流业务运作情况；搭建控制塔，对仓储物流业务进行集中调度与管控，实现资源优化配置和风险控制。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供应链可视化技术应用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物联网传感器应用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利用RFID、温度传感器等物联网设备，实时采集仓储物流环节中的关键数据。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数据传输协议与标准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采用通用的数据传输协议和标准，确保数据在不同系统间的顺畅流通。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边缘计算技术应用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在数据源头进行实时数据处理和分析，降低数据传输延迟，提高处理效率。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数据采集与传输技术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15" r="41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可视化大屏设计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通过图表、地图等形式直观展示供应链各环节数据，提高信息可读性。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多终端适配与交互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支持PC、手机、平板等多种终端设备访问，实现信息的实时共享与交互。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定制化报表生成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根据用户需求，定制生成各类报表，为决策提供数据支持。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信息展示与交互平台搭建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https://d.book118.com/708063060005006035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2024-09-13T16:38:08.887</cp:lastPrinted>
  <dcterms:created xsi:type="dcterms:W3CDTF">2024-09-13T08:38:08Z</dcterms:created>
  <dcterms:modified xsi:type="dcterms:W3CDTF">2024-09-13T08:38:11Z</dcterms:modified>
</cp:coreProperties>
</file>