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EF204CC-098F-4E2B-9A58-961F22BB23F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DC2DA-2E49-473D-8A8B-05F89E349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CFB9D-4E08-4B21-8AA7-D615C542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DB497-4ED5-4E1B-BF13-B3DB36DE6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D2E41-CF2F-45B3-A81C-F3DC960A2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868676-53EE-404B-A5FC-9B7441FE5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E801A-A702-4DAC-98A7-FC1BA2241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AC34B-EFF3-436E-A222-A207909BC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912AF-1579-4B07-84FD-355C70E92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5AE3B-656D-4D1F-AC88-886B43EF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E0334-7DC4-4AF5-A039-B687F39E9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A25DC-5AFE-425E-B2E0-26EA6D85C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A4D4C05-BF56-4A68-ABB4-273F95420C0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8A41F53-FCC3-4A6F-86DD-F8C3B2E2AF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6307406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壶腹部癌护理查房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壶腹部癌护理查房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护理措施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术后护理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化疗与放疗护理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第一章 壶腹部癌护理查房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壶腹部癌是一种常见的恶性肿瘤，主要发生在胆囊或肝的分界处，危害巨大。查房是壶腹部癌护理中至关重要的环节，能及时发现并处理问题，提高患者生存率。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临床表现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0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1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1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4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5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7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壶腹部癌的早期症状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腹痛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食欲减退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壶腹部癌的晚期症状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黄疸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体重减轻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恶心呕吐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如何进行初步诊断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临床检查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影像学检查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在护理壶腹部癌患者时，需要密切观察患者的症状变化，及时记录并汇报给医生。同时，要保持患者的卫生清洁，预防感染的发生，确保患者接受到合理的护理和治疗。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87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护理措施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壶腹部癌常用药物包括化疗药物、靶向药物等。在药物治疗过程中，护士需要注意药物的副作用和相互作用，同时随时监测患者的生理参数并及时报告医生。临床应用中常见问题包括对药物不良反应的处理、用药时间和用量的控制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心理护理的重要性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心理护理能够帮助患者建立积极的心态，增强治疗信心，缓解焦虑和抑郁情绪，提高生存质量。家庭成员的支持和理解也是患者心理康复的重要保障。护理人员应具备良好的沟通技巧和倾听能力，关心患者的心理需求，提供及时的心理支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49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5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并发症处理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胃肠道出血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4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壶腹部癌患者容易出现胃肠道出血是因为肿瘤侵犯到消化道血管。对于胃肠道出血，应及时进行内镜检查以确定出血部位，并采取止血措施。预防措施包括避免使用引发出血的药物，定期检查消化道病变。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6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2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9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感染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壶腹部癌患者易发生感染的原因主要是因为免疫功能下降、手术、化疗等治疗导致的身体抵抗力减弱。预防感染的发生需要加强治疗和护理中的无菌操作、提高患者的个人卫生习惯等。抗感染治疗时应根据病原体选择合适的抗生素，注意预防耐药菌的产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9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疼痛管理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2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4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47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48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49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50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常见疼痛类型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绞痛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持续性胀痛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刺痛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疼痛评估方法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视觉模拟评分法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问诊法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生活质量评价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管理策略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药物治疗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放射治疗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手术干预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https://d.book118.com/708063074060006047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壶腹部癌护理查房</vt:lpstr>
      <vt:lpstr>目录</vt:lpstr>
      <vt:lpstr>第一章 壶腹部癌护理查房</vt:lpstr>
      <vt:lpstr> </vt:lpstr>
      <vt:lpstr>临床表现</vt:lpstr>
      <vt:lpstr>护理注意事项</vt:lpstr>
      <vt:lpstr>第2章 护理措施</vt:lpstr>
      <vt:lpstr> </vt:lpstr>
      <vt:lpstr>心理护理的重要性</vt:lpstr>
      <vt:lpstr>第3章 并发症处理</vt:lpstr>
      <vt:lpstr>胃肠道出血</vt:lpstr>
      <vt:lpstr> </vt:lpstr>
      <vt:lpstr>疼痛管理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2024-09-28T19:33:06.803</cp:lastPrinted>
  <dcterms:created xsi:type="dcterms:W3CDTF">2024-09-28T11:33:06Z</dcterms:created>
  <dcterms:modified xsi:type="dcterms:W3CDTF">2024-09-28T11:33:09Z</dcterms:modified>
</cp:coreProperties>
</file>