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E2D2C-EEB7-446C-8E52-23C262770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E7829-5045-4C82-A3BD-494D4E942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543FB-2D26-435F-90D2-6DEA5225D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6D9C8-BC25-444C-8053-AFC73C337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CD06D8-5CB1-43C8-8F99-3BD8680D7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C83E64-65F7-4062-BC46-67C13B0AE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4286A3-3B34-4847-84CC-B8D8475B8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F7ECF-6710-434A-86E8-D87E07502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F63F7-7651-4D36-8BB4-08B70FD59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D09B3-B41A-410E-A88D-025F47449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9CDD4-42E5-428F-8909-1975AE4F2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640420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公司班组建设总结汇报建设新时代共创辉煌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班组组织架构与人员配置优化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制度建设与文化培育落地实施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安全生产管理与环境保护举措推进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技能培训与知识共享平台搭建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成果展示与未来发展规划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26" r="1992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942" r="24942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响应国家号召，推动产业工人队伍建设改革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提升企业基础管理水平，增强核心竞争力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激发员工潜能，培养高素质、高技能人才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构建和谐劳动关系，促进企业稳定发展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新时代背景下班组建设意义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公司班组建设发展历程回顾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建立基本制度，开展基础培训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完善组织架构，丰富活动内容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引入先进理念，创新管理模式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实现班组建设与生产经营深度融合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初期探索阶段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逐步发展阶段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深化提升阶段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全面融合阶段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29606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1110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2614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4033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5537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88286" y="3266375"/>
            <a:ext cx="1067181" cy="1387446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315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5811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4392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3069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1651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本次班组建设目标与期望成果</a:t>
              </a:r>
            </a:p>
          </p:txBody>
        </p:sp>
      </p:grpSp>
      <p:sp>
        <p:nvSpPr>
          <p:cNvPr id="35" name="AutoShape 35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目标：打造高效、协同、创新的班组团队</a:t>
            </a:r>
          </a:p>
        </p:txBody>
      </p:sp>
      <p:sp>
        <p:nvSpPr>
          <p:cNvPr id="37" name="AutoShape 37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提升班组成员综合素质和技能水平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推动班组管理创新和效率提升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sp>
        <p:nvSpPr>
          <p:cNvPr id="43" name="AutoShape 4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增强班组凝聚力和执行力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助力企业实现高质量发展目标</a:t>
            </a:r>
          </a:p>
        </p:txBody>
      </p:sp>
      <p:sp>
        <p:nvSpPr>
          <p:cNvPr id="47" name="Freeform 47"/>
          <p:cNvSpPr/>
          <p:nvPr/>
        </p:nvSpPr>
        <p:spPr>
          <a:xfrm>
            <a:off x="1175394" y="3545671"/>
            <a:ext cx="492965" cy="492965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780772" y="3592485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31934" y="3533674"/>
            <a:ext cx="481434" cy="481434"/>
          </a:xfrm>
          <a:custGeom>
            <a:rect l="l" t="t" r="r" b="b"/>
            <a:pathLst>
              <a:path w="304800" h="304800">
                <a:moveTo>
                  <a:pt x="198120" y="121920"/>
                </a:moveTo>
                <a:lnTo>
                  <a:pt x="198120" y="0"/>
                </a:lnTo>
                <a:lnTo>
                  <a:pt x="45720" y="182880"/>
                </a:lnTo>
                <a:lnTo>
                  <a:pt x="106680" y="182880"/>
                </a:lnTo>
                <a:lnTo>
                  <a:pt x="106680" y="304800"/>
                </a:lnTo>
                <a:lnTo>
                  <a:pt x="259080" y="121920"/>
                </a:lnTo>
                <a:lnTo>
                  <a:pt x="19812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5929869" y="3526741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515734" y="3526741"/>
            <a:ext cx="495300" cy="49530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102455" y="35267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班组组织架构与人员配置优化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根据班组业务特点，优化组织架构，减少管理层级，提高决策效率。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精简高效原则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明确岗位职责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强化班组长作用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制定各岗位职责说明书，明确每个成员的职责和权限，避免工作重叠和推诿。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突出班组长在班组管理中的核心地位，加强其领导力和组织协调能力。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组织架构调整及职责明确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制定关键岗位选拔标准，通过竞聘、推荐等方式，选拔具备相应能力和素质的人员。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建立选拔机制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针对关键岗位人员，制定系统的培训计划，提高其专业技能和综合素质。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加强培训力度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定期对关键岗位人员进行评估和调整，保持其竞争力和活力。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实施动态管理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关键岗位人员选拔与培养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倡导团结协作、积极向上的团队文化，增强团队凝聚力和向心力。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加强团队文化建设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组织各类团队活动，增进成员间的相互了解和信任，提高团队协作能力。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开展团队活动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设立团队奖励机制，鼓励团队成员积极创新、勇于担当，为班组发展贡献力量。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团队协作能力提升举措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制度建设与文化培育落地实施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完善内部管理制度体系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制定和修订班组管理制度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根据公司战略和班组实际情况，制定和完善了包括生产管理、质量管理、安全管理等方面的班组管理制度。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推行标准化作业流程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通过梳理和优化作业流程，形成了标准化、规范化的作业指导书和操作规范，提高了班组工作效率。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加强制度执行与监督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建立了制度执行和监督机制，确保各项制度得到有效执行，并对违反制度的行为进行及时纠正和处理。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通过组织多种形式的企业文化宣贯活动，如文化讲座、团队建设等，让员工深入了解公司的企业文化和价值观。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企业文化宣贯活动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在班组工作区域设置文化墙，展示公司的企业文化理念、班组口号、员工风采等，营造积极向上的工作氛围。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班组文化墙建设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注重在班组中选树和表彰先进典型，发挥榜样的示范引领作用，激发员工的向心力和凝聚力。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先进典型选树与表彰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企业文化在班组中传播与实践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https://d.book118.com/708064042017006040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2024-09-18T07:13:58.445</cp:lastPrinted>
  <dcterms:created xsi:type="dcterms:W3CDTF">2024-09-17T23:13:58Z</dcterms:created>
  <dcterms:modified xsi:type="dcterms:W3CDTF">2024-09-17T23:14:00Z</dcterms:modified>
</cp:coreProperties>
</file>