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B10D8B-CD51-4223-812C-8D3E0ACB8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E85121-07A0-4352-8BCD-357ADF69EA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9CFDEE-8263-4B68-B58E-BB08AC8D2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8581E3-96AE-47C0-A6B6-7FDAEA54B1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56B31F-9971-44EE-9EA0-1C9A23B43B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B533BD-30BE-49EF-AC75-E88D6EC6A3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21D731-BE6D-4CA9-9395-4AE4F6D5F2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3D0D12-EC1C-4570-934E-945FEE4D97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6155D8-1DAC-4258-AEE2-77B8D15170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A69D5-5D6E-49D7-90AD-EE585C3BB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69CB2B-BCDF-4344-9683-AE8C602F0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640741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危重病人人工气道护理</a:t>
            </a:r>
          </a:p>
        </p:txBody>
      </p:sp>
      <p:sp>
        <p:nvSpPr>
          <p:cNvPr id="3" name="TextBox 3"/>
          <p:cNvSpPr txBox="1"/>
          <p:nvPr/>
        </p:nvSpPr>
        <p:spPr>
          <a:xfrm>
            <a:off x="861803" y="4908978"/>
            <a:ext cx="8020050"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汇报人：xxx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人工气道基本概念与分类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危重病人人工气道建立方法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人工气道日常维护与管理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家属参与和沟通协作模式构建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人工气道基本概念与分类</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194" r="311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74" r="316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人工气道是将导管经上呼吸道置入气管或直接置入气管所建立的气体通道。</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保证呼吸道通畅，改善通气和氧合，减少气道阻力，便于呼吸道分泌物的清除，为机械通气提供条件。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经口或鼻插入气管内，适用于短时间内的气道管理。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气管插管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58" r="17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气管切开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75" r="16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喉罩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通过手术切开气管，置入气管套管，适用于长时间的气道管理。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一种声门上通气装置，介于面罩和气管插管之间，适用于短时间的无创通气。</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呼吸道梗阻、呼吸衰竭、心肺复苏、保护性通气等。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严重凝血功能障碍、严重头颈部外伤、上呼吸道梗阻等。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禁忌症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适应症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危重病人人工气道建立方法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681" b="368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281" b="228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气管插管术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经口明视插管术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适用于急救时的气管插管，通过直接喉镜引导，将气管导管经口腔插入气管内。</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经鼻盲探插管术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适用于需长时间留置气管导管的患者，通过鼻腔将导管插入气管内。</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经鼻纤支镜引导插管术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适用于困难气道的插管，通过纤维支气管镜引导，将气管导管经鼻腔插入气管内。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375" r="12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环甲膜切开术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在甲状软骨和环状软骨之间切开环甲膜，插入通气管道或气管套管，建立紧急人工气道。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常规气管切开术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在颈部正中线切开皮肤和气管前壁，插入气管套管，建立人工气道。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经皮穿刺气管切开术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通过穿刺针在颈部正中线穿刺气管前壁，导入导丝并扩张皮下组织和气管前壁，然后插入气管套管。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气管切开术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适用于无气管插管经验的医师或紧急情况下使用，通过盲插或喉镜引导下将喉罩插入咽喉部，罩住声门进行通气。</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标准型喉罩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适用于需更长时间留置或需更高通气压力的患者，通过增加气囊和硬质支撑物提高喉罩的稳定性和密封性。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加强型喉罩</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适用于需同时进行胃肠减压和通气的患者，通过双管道设计实现胃肠减压和通气的双重功能。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双管型喉罩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喉罩通气技术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人工气道日常维护与管理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根据病人情况，每2-4小时进行一次吸痰，保持呼吸道通畅，防止分泌物堵塞。</a:t>
            </a:r>
          </a:p>
        </p:txBody>
      </p:sp>
      <p:pic>
        <p:nvPicPr>
          <p:cNvPr id="4" name="Picture 4"/>
          <p:cNvPicPr>
            <a:picLocks noChangeAspect="1"/>
          </p:cNvPicPr>
          <p:nvPr/>
        </p:nvPicPr>
        <p:blipFill>
          <a:blip r:embed="rId2"/>
          <a:srcRect l="16542" r="16542"/>
          <a:stretch>
            <a:fillRect/>
          </a:stretch>
        </p:blipFill>
        <p:spPr>
          <a:xfrm>
            <a:off x="1602827" y="1536628"/>
            <a:ext cx="1898908"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7083" r="170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5375" b="153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定时吸痰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使用加湿器或雾化吸入装置，保持气道湿润，有利于痰液的排出。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气道湿化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每2小时协助病人翻身并拍背，促进痰液松动和排出。</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翻身拍背</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保持呼吸道通畅措施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雾化吸入治疗</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根据医嘱给予雾化吸入治疗，如支气管扩张剂、抗炎药物等，以缓解支气管痉挛和减轻炎症反应。</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湿化治疗</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通过加湿器或雾化吸入装置，给予病人持续或间断的湿化治疗，以稀释痰液，促进排出。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药物应用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根据医嘱给予相应的药物治疗，如抗生素、化痰药等，以控制感染和促进痰液排出。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92" r="16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湿化、雾化吸入治疗及药物应用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https://d.book118.com/708064074112006036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2024-09-16T03:59:57.689</cp:lastPrinted>
  <dcterms:created xsi:type="dcterms:W3CDTF">2024-09-15T19:59:57Z</dcterms:created>
  <dcterms:modified xsi:type="dcterms:W3CDTF">2024-09-15T19:59:59Z</dcterms:modified>
</cp:coreProperties>
</file>