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2D84D-913B-44EE-92E3-C31EADDD7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C64C6-71AA-424F-926E-14BB34572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7D46E-02A4-4D04-9405-15C074819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DE8966-E217-4712-8F9C-312AA44FC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223367-4F0B-41D5-87D3-7332DC4BD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602A9C-9361-432A-B752-07A9F5D60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D75828-BE5C-402D-B239-94DCD68C8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D3972E-09C1-4D9E-81DF-C22F263EE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A3254-B745-4CB7-957F-649F0DDBD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FEB5C-4474-4CBC-A172-6851B8DF9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5DEBA-D388-49B6-A573-39153AF68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6500613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头痛知识健康宣教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头痛的基本知识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头痛的预防与控制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头痛的治疗方法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头痛患者的心理调适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头痛患者的日常护理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头痛的误区与澄清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头痛的基本知识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头痛是常见的神经系统症状，可由多种原因引起，按照病因和表现可分为多种类型。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是指头部疼痛的感觉，可以是轻微的钝痛、强烈的剧痛或搏动性疼痛。头痛可以出现在头部的任何部位，通常伴随着其他症状，如恶心、呕吐、畏光、畏声等。头痛的分类可以根据病因、疼痛性质、部位和伴随症状等进行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头痛的原因多种多样，常见的包括紧张性头痛、偏头痛、颅内压增高性头痛等。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性头痛是最常见的头痛类型，与颈部和头部肌肉紧张、焦虑、抑郁等有关。偏头痛则是一种搏动性头痛，通常伴随着恶心、呕吐、畏光等症状，病因可能与遗传、内分泌、代谢等因素有关。颅内压增高性头痛则是由颅内压增高引起，通常伴随着其他神经系统症状，如意识障碍、视力模糊等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头痛的症状和表现因人而异，但常见的包括头部疼痛、恶心、呕吐、畏光、畏声等。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的症状和表现可以因个体差异而有所不同。除了头部疼痛外，头痛患者还可能出现恶心、呕吐、畏光、畏声等症状。有些患者还可能出现颈部疼痛、肌肉疼痛等症状。头痛的严重程度和伴随症状可以提示头痛的类型和病因，有助于诊断和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头痛的症状与表现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头痛的预防与控制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999" b="2599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5588" b="2558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保持充足的睡眠，避免熬夜和过度疲劳。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合理搭配食物，避免过度摄入咖啡因、酒精等刺激性物质。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定期进行适度的体育锻炼，增强身体素质。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686" b="3068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805" b="21805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避免长时间使用电子产品，如手机、电脑等。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减少情绪波动和压力，学会放松和调节情绪。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注意气候变化，避免头部受凉或暴晒等刺激。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避免诱发因素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认识头痛的症状和类型，以便及时就医和正确治疗。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学习放松技巧，如深呼吸、冥想等，缓解头痛带来的不适感。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建立头痛日记，记录头痛发生的时间、症状、诱因等，以便分析原因和调整生活方式。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遵循医生的建议和治疗方案，按时服药，不随意更改用药剂量或停药。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头痛的自我管理与控制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头痛的治疗方法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休息和睡眠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保证充足的休息和睡眠是缓解头痛的重要方法。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调整生活方式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保持规律的作息时间，避免过度劳累，减少压力和焦虑。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放松技巧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如深呼吸、冥想、瑜伽等放松技巧有助于缓解紧张性头痛。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如按摩、热敷、冷敷等物理治疗方法可以缓解头痛。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34" b="453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如对乙酰氨基酚、布洛芬等非处方药可以缓解头痛。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如曲坦类药物、麦角胺类药物等处方药可以用于治疗不同类型的头痛。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药物治疗需遵循医嘱，注意药物的副作用和禁忌症。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https://d.book118.com/708065006137006037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2024-09-18T00:35:22.188</cp:lastPrinted>
  <dcterms:created xsi:type="dcterms:W3CDTF">2024-09-17T16:35:22Z</dcterms:created>
  <dcterms:modified xsi:type="dcterms:W3CDTF">2024-09-17T16:35:24Z</dcterms:modified>
</cp:coreProperties>
</file>